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7" r:id="rId4"/>
    <p:sldId id="260" r:id="rId5"/>
    <p:sldId id="263" r:id="rId6"/>
    <p:sldId id="262" r:id="rId7"/>
    <p:sldId id="264" r:id="rId8"/>
    <p:sldId id="261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83" r:id="rId18"/>
    <p:sldId id="276" r:id="rId19"/>
    <p:sldId id="275" r:id="rId20"/>
    <p:sldId id="273" r:id="rId21"/>
    <p:sldId id="279" r:id="rId22"/>
    <p:sldId id="282" r:id="rId23"/>
    <p:sldId id="278" r:id="rId24"/>
    <p:sldId id="280" r:id="rId25"/>
    <p:sldId id="274" r:id="rId26"/>
    <p:sldId id="288" r:id="rId27"/>
    <p:sldId id="281" r:id="rId28"/>
    <p:sldId id="277" r:id="rId29"/>
    <p:sldId id="286" r:id="rId30"/>
    <p:sldId id="284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 하권" initials="송하" lastIdx="1" clrIdx="0">
    <p:extLst>
      <p:ext uri="{19B8F6BF-5375-455C-9EA6-DF929625EA0E}">
        <p15:presenceInfo xmlns:p15="http://schemas.microsoft.com/office/powerpoint/2012/main" userId="546ba1eaca679e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7D50"/>
    <a:srgbClr val="1515FF"/>
    <a:srgbClr val="0000FF"/>
    <a:srgbClr val="4545FF"/>
    <a:srgbClr val="007DC6"/>
    <a:srgbClr val="EF3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42A08-A7B5-494C-9392-760FED62C1E3}" v="1332" dt="2021-03-27T14:41:39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2" autoAdjust="0"/>
    <p:restoredTop sz="96256" autoAdjust="0"/>
  </p:normalViewPr>
  <p:slideViewPr>
    <p:cSldViewPr snapToGrid="0">
      <p:cViewPr varScale="1">
        <p:scale>
          <a:sx n="113" d="100"/>
          <a:sy n="113" d="100"/>
        </p:scale>
        <p:origin x="19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2258980939029E-2"/>
          <c:y val="5.8658340569401592E-2"/>
          <c:w val="0.93775482038121938"/>
          <c:h val="0.89170767894879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-6</c:v>
                </c:pt>
                <c:pt idx="1">
                  <c:v>-5</c:v>
                </c:pt>
                <c:pt idx="2">
                  <c:v>-4</c:v>
                </c:pt>
                <c:pt idx="3">
                  <c:v>-3</c:v>
                </c:pt>
                <c:pt idx="4">
                  <c:v>-2</c:v>
                </c:pt>
                <c:pt idx="5">
                  <c:v>-1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2.4726231566347743E-3</c:v>
                </c:pt>
                <c:pt idx="1">
                  <c:v>6.6928509242848554E-3</c:v>
                </c:pt>
                <c:pt idx="2">
                  <c:v>1.7986209962091559E-2</c:v>
                </c:pt>
                <c:pt idx="3">
                  <c:v>4.7425873177566781E-2</c:v>
                </c:pt>
                <c:pt idx="4">
                  <c:v>0.11920292202211755</c:v>
                </c:pt>
                <c:pt idx="5">
                  <c:v>0.2689414213699951</c:v>
                </c:pt>
                <c:pt idx="6">
                  <c:v>0.5</c:v>
                </c:pt>
                <c:pt idx="7">
                  <c:v>0.7310585786300049</c:v>
                </c:pt>
                <c:pt idx="8">
                  <c:v>0.88079707797788231</c:v>
                </c:pt>
                <c:pt idx="9">
                  <c:v>0.95257412682243336</c:v>
                </c:pt>
                <c:pt idx="10">
                  <c:v>0.98201379003790845</c:v>
                </c:pt>
                <c:pt idx="11">
                  <c:v>0.99330714907571527</c:v>
                </c:pt>
                <c:pt idx="12">
                  <c:v>0.99752737684336534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CA-438F-BC0E-D93AF2C20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861519"/>
        <c:axId val="1254880239"/>
      </c:scatterChart>
      <c:valAx>
        <c:axId val="12548615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54880239"/>
        <c:crosses val="autoZero"/>
        <c:crossBetween val="midCat"/>
      </c:valAx>
      <c:valAx>
        <c:axId val="12548802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5486151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picture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-6</c:v>
                </c:pt>
                <c:pt idx="1">
                  <c:v>-5</c:v>
                </c:pt>
                <c:pt idx="2">
                  <c:v>-4</c:v>
                </c:pt>
                <c:pt idx="3">
                  <c:v>-3</c:v>
                </c:pt>
                <c:pt idx="4">
                  <c:v>-2</c:v>
                </c:pt>
                <c:pt idx="5">
                  <c:v>-1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6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36</c:v>
                </c:pt>
                <c:pt idx="1">
                  <c:v>25</c:v>
                </c:pt>
                <c:pt idx="2">
                  <c:v>16</c:v>
                </c:pt>
                <c:pt idx="3">
                  <c:v>9</c:v>
                </c:pt>
                <c:pt idx="4">
                  <c:v>4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4</c:v>
                </c:pt>
                <c:pt idx="9">
                  <c:v>9</c:v>
                </c:pt>
                <c:pt idx="10">
                  <c:v>16</c:v>
                </c:pt>
                <c:pt idx="11">
                  <c:v>25</c:v>
                </c:pt>
                <c:pt idx="12">
                  <c:v>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82A-44B7-A7AD-A634C630D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5383903"/>
        <c:axId val="1385388895"/>
      </c:scatterChart>
      <c:valAx>
        <c:axId val="138538390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85388895"/>
        <c:crosses val="autoZero"/>
        <c:crossBetween val="midCat"/>
      </c:valAx>
      <c:valAx>
        <c:axId val="13853888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5383903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4898-DBD8-4D87-AD5E-972C270BC872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47495-EBA2-42EE-B878-3451111AC5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4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7495-EBA2-42EE-B878-3451111AC5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5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47495-EBA2-42EE-B878-3451111AC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1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D78BCD-1BE6-4368-A3ED-2957E31D9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77" y="152012"/>
            <a:ext cx="2409825" cy="37147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E50A5B-D895-463B-A847-F39203335C64}"/>
              </a:ext>
            </a:extLst>
          </p:cNvPr>
          <p:cNvCxnSpPr/>
          <p:nvPr userDrawn="1"/>
        </p:nvCxnSpPr>
        <p:spPr>
          <a:xfrm>
            <a:off x="0" y="664758"/>
            <a:ext cx="9144000" cy="0"/>
          </a:xfrm>
          <a:prstGeom prst="line">
            <a:avLst/>
          </a:prstGeom>
          <a:ln w="28575">
            <a:solidFill>
              <a:srgbClr val="007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E3817190-CAD2-4526-9FCA-9CF4109E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" y="152012"/>
            <a:ext cx="6412419" cy="371476"/>
          </a:xfrm>
        </p:spPr>
        <p:txBody>
          <a:bodyPr>
            <a:normAutofit/>
          </a:bodyPr>
          <a:lstStyle>
            <a:lvl1pPr>
              <a:defRPr sz="1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710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217FE-4CAF-4F53-A33E-95283067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1079DD-6F8A-45A2-9CA9-019C002C3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621E6A-2206-434E-BA6E-3386046DB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7E69BA-D0E5-4356-9CD5-A7AD694E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1E136-94A4-4E74-A4CE-737563AB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7DA4ED-0825-4AFD-B664-12B145B0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9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0BBF2-7247-4654-87AD-7692E2FF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F45A69-10F3-4775-AF29-7F4239EDF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26E85-F66C-4842-B006-D94018DB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85B9D-46E5-4D8A-AA54-D8ABBC71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281C5-6D20-4D69-83A9-162EC299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6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D52F8C-A8AF-4F05-A0CB-E356300BF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E5BF44-5E08-46B9-A683-4807CADA2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2E18B-0874-4AEF-91F2-D64BFB9A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B575D-DE61-479A-9FE3-11D182EA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0FE20-003D-4BA0-9895-790BD707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6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E095A-ABFA-4930-8C12-CC77159A6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2E330D-AA3D-4263-A677-7E7A6DEDC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3CFAA-4C12-452A-82AB-7E50B020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090E0-E323-4AE8-B399-604DFC95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931BC-F6AF-4419-81CA-948BF68A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7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7CA66-4315-4A35-8591-C6F22B73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83FAB-B08B-4869-BEC1-D4DC9646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FDB1B-99FB-4C78-9F33-4CAAA99D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109DF-0D91-4999-847B-251E9B33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2B40-197F-4B9C-A25F-8F55D2DB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68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8AA5-3746-43D1-9938-AA20336A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0CC28B-0E5C-4D11-9BAB-5E4598825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085DF-BD71-445A-8355-E2E2E712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B894A-84EB-4C33-9F2E-48CB232B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8100B-F638-40A0-952C-9D74696D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11A6-C17C-474E-B49B-11B14CC4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3BCCE-4E3C-42A1-BB48-3182044A6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C235A-2D44-4057-B899-F667E7587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1C271-65A6-4BC3-9D00-31046651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5C0851-4698-4524-B64C-ED3BA4C8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E5B2C2-43FB-45EE-93DB-AC60496A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17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3F403-E330-4F9B-8577-9ED2C47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96ABFA-F861-4EC1-AC5D-48FC4138A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0B9CF-A655-4338-8285-B6789E648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023E69-B526-4516-800B-C432BC36E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15E758-E7D6-4BE9-8DB8-3CFA60427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EC9658-6A4C-4F51-9B7F-C715D57E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232594-69FE-406D-B565-A6A4608A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E2BC7A-39E7-4772-9365-F9EE3E67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9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E7FD2-9F85-48E0-B6AE-8089D97E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D13FA2-4833-497C-8A73-D15D0BBD0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507BDB-1800-4726-8FBA-816316BFB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1C61D8-654F-4FA5-A8B7-BADEA97F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5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3BD1D0-9738-4EA3-A4EB-6F0FBBC1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A340EC-29FD-4F1D-87E9-36E2A8E2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FAABC-B8C1-47A0-A96A-715295AC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6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6E01F-D524-4321-8562-9E452191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1404D-A497-4DA0-8B53-78547630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6B5F0-14B9-4C61-A3EF-53632349D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276B88-2964-411C-A29E-6FBA3B2A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2E437-6F2F-4674-B864-728643B75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C57BC-6468-42D4-BB7F-9DA3B0E8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54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1060-66F8-4F0E-B0EC-C81166BE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DA6A1-586B-4B03-A2F5-A5BA97DB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A80DD-4AD3-4C7F-9A43-6FB258CB5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C4CD-DA7D-4A8C-AC71-ACA286AF0557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A1C0D-8F68-43B8-8731-4BE174C16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C0B89-94F5-48EA-ACD7-671B38BBB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C8F5-5707-4DE6-BABD-F60E5383E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2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35.png"/><Relationship Id="rId17" Type="http://schemas.openxmlformats.org/officeDocument/2006/relationships/image" Target="../media/image59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19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62.png"/><Relationship Id="rId3" Type="http://schemas.openxmlformats.org/officeDocument/2006/relationships/image" Target="../media/image39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59.png"/><Relationship Id="rId2" Type="http://schemas.openxmlformats.org/officeDocument/2006/relationships/image" Target="../media/image6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19" Type="http://schemas.openxmlformats.org/officeDocument/2006/relationships/image" Target="../media/image57.png"/><Relationship Id="rId4" Type="http://schemas.openxmlformats.org/officeDocument/2006/relationships/image" Target="../media/image40.png"/><Relationship Id="rId9" Type="http://schemas.openxmlformats.org/officeDocument/2006/relationships/image" Target="../media/image67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chart" Target="../charts/chart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5" Type="http://schemas.openxmlformats.org/officeDocument/2006/relationships/image" Target="../media/image710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18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7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2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7741FD-8DF1-4C0C-80B9-EA970993B81C}"/>
              </a:ext>
            </a:extLst>
          </p:cNvPr>
          <p:cNvSpPr txBox="1"/>
          <p:nvPr/>
        </p:nvSpPr>
        <p:spPr>
          <a:xfrm>
            <a:off x="0" y="2176816"/>
            <a:ext cx="914400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+mj-lt"/>
              </a:rPr>
              <a:t>인공지능 기초 강사양성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F2702-3931-4E37-8FC1-EBCDAA6D140E}"/>
              </a:ext>
            </a:extLst>
          </p:cNvPr>
          <p:cNvSpPr txBox="1"/>
          <p:nvPr/>
        </p:nvSpPr>
        <p:spPr>
          <a:xfrm>
            <a:off x="6410038" y="5200072"/>
            <a:ext cx="2513830" cy="11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21. 03. 29. 7</a:t>
            </a:r>
            <a:r>
              <a:rPr lang="ko-KR" altLang="en-US" sz="1600" dirty="0"/>
              <a:t>차시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한국 </a:t>
            </a:r>
            <a:r>
              <a:rPr lang="ko-KR" altLang="en-US" sz="1600" dirty="0" err="1"/>
              <a:t>하이액트지능기술</a:t>
            </a:r>
            <a:r>
              <a:rPr lang="ko-KR" altLang="en-US" sz="1600" dirty="0"/>
              <a:t>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송하권 책임연구원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EDA99-3B05-4646-946E-7C118812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8" y="529083"/>
            <a:ext cx="24098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35E46-E57A-4F84-864B-17570560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74A48B-59B5-4CD7-9165-CBE380E7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98" y="1767356"/>
            <a:ext cx="629869" cy="714987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EE0A9-B4C9-4E02-A7E8-22D0D9168668}"/>
              </a:ext>
            </a:extLst>
          </p:cNvPr>
          <p:cNvSpPr txBox="1"/>
          <p:nvPr/>
        </p:nvSpPr>
        <p:spPr>
          <a:xfrm>
            <a:off x="581366" y="1790788"/>
            <a:ext cx="411154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바탕화면에 작업 폴더를 생성한 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visual studio code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실행한다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266312-CA41-4EBA-9263-1AA55790B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7" t="17696" r="6592" b="14038"/>
          <a:stretch/>
        </p:blipFill>
        <p:spPr>
          <a:xfrm>
            <a:off x="6242244" y="1754506"/>
            <a:ext cx="746733" cy="737947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F707D26-C966-40F2-9310-833DF03AC675}"/>
              </a:ext>
            </a:extLst>
          </p:cNvPr>
          <p:cNvGrpSpPr/>
          <p:nvPr/>
        </p:nvGrpSpPr>
        <p:grpSpPr>
          <a:xfrm>
            <a:off x="5011116" y="2674550"/>
            <a:ext cx="3532376" cy="1831247"/>
            <a:chOff x="1086466" y="3943451"/>
            <a:chExt cx="3953427" cy="20495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135488-FADC-494D-A483-6934E8054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778"/>
            <a:stretch/>
          </p:blipFill>
          <p:spPr>
            <a:xfrm>
              <a:off x="1086466" y="3943452"/>
              <a:ext cx="3953427" cy="2049526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51C0BB-530D-4906-9E46-D8A4700FBDFC}"/>
                </a:ext>
              </a:extLst>
            </p:cNvPr>
            <p:cNvSpPr/>
            <p:nvPr/>
          </p:nvSpPr>
          <p:spPr>
            <a:xfrm>
              <a:off x="1376516" y="3943451"/>
              <a:ext cx="480295" cy="31572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F988458-F269-48F9-8FDB-09D51E8EB105}"/>
                </a:ext>
              </a:extLst>
            </p:cNvPr>
            <p:cNvSpPr/>
            <p:nvPr/>
          </p:nvSpPr>
          <p:spPr>
            <a:xfrm>
              <a:off x="1577334" y="5069244"/>
              <a:ext cx="2217918" cy="31572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1994873-301E-4FCF-82A4-94CFC316DA94}"/>
              </a:ext>
            </a:extLst>
          </p:cNvPr>
          <p:cNvSpPr txBox="1"/>
          <p:nvPr/>
        </p:nvSpPr>
        <p:spPr>
          <a:xfrm>
            <a:off x="569033" y="2900697"/>
            <a:ext cx="3539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File-Open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Floder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선택한다</a:t>
            </a:r>
            <a:endParaRPr lang="en-US" altLang="ko-KR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5316776-9C1A-4734-8410-FAAEFF9F5139}"/>
              </a:ext>
            </a:extLst>
          </p:cNvPr>
          <p:cNvSpPr/>
          <p:nvPr/>
        </p:nvSpPr>
        <p:spPr>
          <a:xfrm>
            <a:off x="5809219" y="2009602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8A9AA-94F5-4DF6-981D-23D2A4E1BFEB}"/>
              </a:ext>
            </a:extLst>
          </p:cNvPr>
          <p:cNvSpPr txBox="1"/>
          <p:nvPr/>
        </p:nvSpPr>
        <p:spPr>
          <a:xfrm>
            <a:off x="580751" y="4828486"/>
            <a:ext cx="364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생성한 작업 폴더를 선택한다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1C2D325-C688-48F6-89E4-D62B6826675D}"/>
              </a:ext>
            </a:extLst>
          </p:cNvPr>
          <p:cNvGrpSpPr/>
          <p:nvPr/>
        </p:nvGrpSpPr>
        <p:grpSpPr>
          <a:xfrm>
            <a:off x="5002390" y="4751024"/>
            <a:ext cx="3640531" cy="1821613"/>
            <a:chOff x="4572000" y="1636031"/>
            <a:chExt cx="4425788" cy="251318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0B3C2DE-3F84-4435-AB4D-3CD5EB4D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1636031"/>
              <a:ext cx="4425788" cy="2513182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582557E-5637-405E-BD38-2B69F6227F41}"/>
                </a:ext>
              </a:extLst>
            </p:cNvPr>
            <p:cNvSpPr/>
            <p:nvPr/>
          </p:nvSpPr>
          <p:spPr>
            <a:xfrm>
              <a:off x="5334094" y="2100772"/>
              <a:ext cx="584926" cy="645470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ED7367-3EAC-440D-8E4A-AA38BC4D1DAE}"/>
                </a:ext>
              </a:extLst>
            </p:cNvPr>
            <p:cNvSpPr/>
            <p:nvPr/>
          </p:nvSpPr>
          <p:spPr>
            <a:xfrm>
              <a:off x="7931122" y="3859136"/>
              <a:ext cx="534453" cy="282903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CABBF33-0AD2-49F2-BE76-D30F55E75738}"/>
                </a:ext>
              </a:extLst>
            </p:cNvPr>
            <p:cNvCxnSpPr/>
            <p:nvPr/>
          </p:nvCxnSpPr>
          <p:spPr>
            <a:xfrm>
              <a:off x="5312109" y="3940452"/>
              <a:ext cx="48660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306B3F-E08A-4A07-9157-11B8AC958B4E}"/>
              </a:ext>
            </a:extLst>
          </p:cNvPr>
          <p:cNvSpPr txBox="1"/>
          <p:nvPr/>
        </p:nvSpPr>
        <p:spPr>
          <a:xfrm>
            <a:off x="569033" y="1041787"/>
            <a:ext cx="443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사용을 위한 작업 폴더 준비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49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35E46-E57A-4F84-864B-17570560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B9D114E-B66D-43E4-8B54-6DCF1EE437FE}"/>
              </a:ext>
            </a:extLst>
          </p:cNvPr>
          <p:cNvGrpSpPr/>
          <p:nvPr/>
        </p:nvGrpSpPr>
        <p:grpSpPr>
          <a:xfrm>
            <a:off x="4999398" y="1886038"/>
            <a:ext cx="2472623" cy="1425992"/>
            <a:chOff x="4989563" y="1390522"/>
            <a:chExt cx="3277057" cy="182905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6237E1-B308-4303-86C0-A142B341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9563" y="1390522"/>
              <a:ext cx="3277057" cy="1829055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259FA0-2715-4C14-9CB8-34F976A03EA8}"/>
                </a:ext>
              </a:extLst>
            </p:cNvPr>
            <p:cNvSpPr/>
            <p:nvPr/>
          </p:nvSpPr>
          <p:spPr>
            <a:xfrm>
              <a:off x="5218162" y="1743401"/>
              <a:ext cx="2706637" cy="315721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1F3D445-930F-4E96-A88E-212CCA37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8" y="4371003"/>
            <a:ext cx="2124371" cy="1152686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8EC367-C4AE-4DA3-8303-715C5925D7B5}"/>
              </a:ext>
            </a:extLst>
          </p:cNvPr>
          <p:cNvSpPr txBox="1"/>
          <p:nvPr/>
        </p:nvSpPr>
        <p:spPr>
          <a:xfrm>
            <a:off x="569033" y="1041787"/>
            <a:ext cx="537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작성을 위한 작업 파일 준비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7C380D-3C81-4625-B094-4765A2E2ACA2}"/>
              </a:ext>
            </a:extLst>
          </p:cNvPr>
          <p:cNvSpPr txBox="1"/>
          <p:nvPr/>
        </p:nvSpPr>
        <p:spPr>
          <a:xfrm>
            <a:off x="581366" y="1886038"/>
            <a:ext cx="4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File-New File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26AF11E-A4AC-483E-864F-4B9755BD1D1B}"/>
              </a:ext>
            </a:extLst>
          </p:cNvPr>
          <p:cNvSpPr/>
          <p:nvPr/>
        </p:nvSpPr>
        <p:spPr>
          <a:xfrm rot="5400000">
            <a:off x="6046393" y="3623347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B7C9FD-623E-40EB-8338-6F31F0D23E24}"/>
              </a:ext>
            </a:extLst>
          </p:cNvPr>
          <p:cNvSpPr txBox="1"/>
          <p:nvPr/>
        </p:nvSpPr>
        <p:spPr>
          <a:xfrm>
            <a:off x="581366" y="4371003"/>
            <a:ext cx="41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Untitled-1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생성을 확인한다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267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2BE3748-8ED4-45F3-8AD9-67BED7F4E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1"/>
          <a:stretch/>
        </p:blipFill>
        <p:spPr>
          <a:xfrm>
            <a:off x="7292440" y="5353065"/>
            <a:ext cx="1732236" cy="990738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BBD262-E27F-4641-88AF-24AFBAC8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8D25B4-F73F-412C-9EB3-CF181A483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049" y="4796060"/>
            <a:ext cx="2559298" cy="1534434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AEC5FD-EC18-4520-BDA5-50C9AF2C2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599" y="1897429"/>
            <a:ext cx="2707727" cy="1727826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8DBA19-C578-4AFC-A039-755EA3605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049" y="1897429"/>
            <a:ext cx="2135052" cy="2166636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C5E433-4B76-4FCB-986F-27E70632DC4C}"/>
              </a:ext>
            </a:extLst>
          </p:cNvPr>
          <p:cNvSpPr/>
          <p:nvPr/>
        </p:nvSpPr>
        <p:spPr>
          <a:xfrm>
            <a:off x="6063496" y="2761342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64E0D3-817B-4675-8105-0C1D5C3B4873}"/>
              </a:ext>
            </a:extLst>
          </p:cNvPr>
          <p:cNvSpPr/>
          <p:nvPr/>
        </p:nvSpPr>
        <p:spPr>
          <a:xfrm>
            <a:off x="4194021" y="3725728"/>
            <a:ext cx="1850425" cy="24274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05103E-7B77-4343-9A0F-A1213E8C4E01}"/>
              </a:ext>
            </a:extLst>
          </p:cNvPr>
          <p:cNvSpPr/>
          <p:nvPr/>
        </p:nvSpPr>
        <p:spPr>
          <a:xfrm>
            <a:off x="4222596" y="1923665"/>
            <a:ext cx="377980" cy="24274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5EB26991-C9E0-438A-921F-B0BF411F04F3}"/>
              </a:ext>
            </a:extLst>
          </p:cNvPr>
          <p:cNvSpPr/>
          <p:nvPr/>
        </p:nvSpPr>
        <p:spPr>
          <a:xfrm>
            <a:off x="6729796" y="2580656"/>
            <a:ext cx="1280729" cy="361372"/>
          </a:xfrm>
          <a:prstGeom prst="wedgeRoundRectCallout">
            <a:avLst>
              <a:gd name="adj1" fmla="val -32502"/>
              <a:gd name="adj2" fmla="val 10420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1" dirty="0">
                <a:solidFill>
                  <a:schemeClr val="tx1"/>
                </a:solidFill>
              </a:rPr>
              <a:t>xylobot.py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2B9ABDB-0BF0-4C7D-B46E-D201FB6052EF}"/>
              </a:ext>
            </a:extLst>
          </p:cNvPr>
          <p:cNvCxnSpPr>
            <a:cxnSpLocks/>
          </p:cNvCxnSpPr>
          <p:nvPr/>
        </p:nvCxnSpPr>
        <p:spPr>
          <a:xfrm>
            <a:off x="6811333" y="3287597"/>
            <a:ext cx="28479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18762B-A939-4C49-9E1D-A603551AF4DD}"/>
              </a:ext>
            </a:extLst>
          </p:cNvPr>
          <p:cNvSpPr txBox="1"/>
          <p:nvPr/>
        </p:nvSpPr>
        <p:spPr>
          <a:xfrm>
            <a:off x="581366" y="1895563"/>
            <a:ext cx="323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File-Save As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클릭한다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712BC-4FFE-41BC-B40A-5AF360934BF3}"/>
              </a:ext>
            </a:extLst>
          </p:cNvPr>
          <p:cNvSpPr txBox="1"/>
          <p:nvPr/>
        </p:nvSpPr>
        <p:spPr>
          <a:xfrm>
            <a:off x="581366" y="2717724"/>
            <a:ext cx="32331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파일이름을 </a:t>
            </a:r>
            <a:r>
              <a:rPr lang="en-US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000.py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 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변경하여 저장한다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xylobot.py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42633-1D0E-4491-ADF4-BEDA9C5C460D}"/>
              </a:ext>
            </a:extLst>
          </p:cNvPr>
          <p:cNvSpPr txBox="1"/>
          <p:nvPr/>
        </p:nvSpPr>
        <p:spPr>
          <a:xfrm>
            <a:off x="581366" y="4710421"/>
            <a:ext cx="32331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Explorer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준비한 파일이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생성 됐는지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6D4E94B-D374-4DA6-B706-8C1EF732EEE1}"/>
              </a:ext>
            </a:extLst>
          </p:cNvPr>
          <p:cNvCxnSpPr>
            <a:cxnSpLocks/>
          </p:cNvCxnSpPr>
          <p:nvPr/>
        </p:nvCxnSpPr>
        <p:spPr>
          <a:xfrm>
            <a:off x="6897058" y="2175939"/>
            <a:ext cx="6753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D1D7950-FF36-40B4-B9AD-E8E334394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878" t="11359" r="28488" b="46882"/>
          <a:stretch/>
        </p:blipFill>
        <p:spPr>
          <a:xfrm>
            <a:off x="6897058" y="4796060"/>
            <a:ext cx="1113467" cy="941144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50E36E0-8517-4914-96F7-465CA6C6064A}"/>
              </a:ext>
            </a:extLst>
          </p:cNvPr>
          <p:cNvSpPr/>
          <p:nvPr/>
        </p:nvSpPr>
        <p:spPr>
          <a:xfrm>
            <a:off x="6660526" y="5563277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2D65E5-3B2F-46FA-AB6E-DF6961A7858C}"/>
              </a:ext>
            </a:extLst>
          </p:cNvPr>
          <p:cNvSpPr/>
          <p:nvPr/>
        </p:nvSpPr>
        <p:spPr>
          <a:xfrm>
            <a:off x="7234716" y="5136905"/>
            <a:ext cx="292795" cy="24274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501AE0EF-4376-4A78-B067-1AD0D396812E}"/>
              </a:ext>
            </a:extLst>
          </p:cNvPr>
          <p:cNvSpPr/>
          <p:nvPr/>
        </p:nvSpPr>
        <p:spPr>
          <a:xfrm>
            <a:off x="7381113" y="4507205"/>
            <a:ext cx="991681" cy="361372"/>
          </a:xfrm>
          <a:prstGeom prst="wedgeRoundRectCallout">
            <a:avLst>
              <a:gd name="adj1" fmla="val -32502"/>
              <a:gd name="adj2" fmla="val 10420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C2C4759-69B0-4761-A79C-FF831A4CB9D3}"/>
              </a:ext>
            </a:extLst>
          </p:cNvPr>
          <p:cNvCxnSpPr>
            <a:cxnSpLocks/>
          </p:cNvCxnSpPr>
          <p:nvPr/>
        </p:nvCxnSpPr>
        <p:spPr>
          <a:xfrm>
            <a:off x="4343131" y="5719239"/>
            <a:ext cx="5527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833A897-3248-49B3-84A0-B1373A586575}"/>
              </a:ext>
            </a:extLst>
          </p:cNvPr>
          <p:cNvSpPr txBox="1"/>
          <p:nvPr/>
        </p:nvSpPr>
        <p:spPr>
          <a:xfrm>
            <a:off x="569033" y="1041787"/>
            <a:ext cx="537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작성을 위한 작업 파일 준비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428DF3-3A51-4B49-A70A-6E4A5FE9F42C}"/>
              </a:ext>
            </a:extLst>
          </p:cNvPr>
          <p:cNvSpPr/>
          <p:nvPr/>
        </p:nvSpPr>
        <p:spPr>
          <a:xfrm>
            <a:off x="8314471" y="5582950"/>
            <a:ext cx="623409" cy="242749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B1AE987-0A25-47A5-A60F-1E0C4604CCE6}"/>
              </a:ext>
            </a:extLst>
          </p:cNvPr>
          <p:cNvSpPr/>
          <p:nvPr/>
        </p:nvSpPr>
        <p:spPr>
          <a:xfrm rot="2700000">
            <a:off x="7841702" y="5563275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0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DA779-63DA-48F2-ACE8-583AC0A8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9DC05-8C39-4753-A7E6-BFB6A5638CCD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장치와 통신을 위한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pyserial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A84789-FE19-4AEA-999A-F7DB26A82604}"/>
              </a:ext>
            </a:extLst>
          </p:cNvPr>
          <p:cNvSpPr txBox="1"/>
          <p:nvPr/>
        </p:nvSpPr>
        <p:spPr>
          <a:xfrm>
            <a:off x="569033" y="1960196"/>
            <a:ext cx="72577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</a:t>
            </a:r>
            <a:r>
              <a:rPr lang="en-US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–m pip install </a:t>
            </a:r>
            <a:r>
              <a:rPr lang="en-US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pyserial</a:t>
            </a:r>
            <a:endParaRPr lang="en-US" altLang="ko-KR" b="1" i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입력하여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pyserial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설치한다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5CD05E8-4B60-4667-AA58-51CC3930F7BE}"/>
              </a:ext>
            </a:extLst>
          </p:cNvPr>
          <p:cNvGrpSpPr/>
          <p:nvPr/>
        </p:nvGrpSpPr>
        <p:grpSpPr>
          <a:xfrm>
            <a:off x="2169063" y="3763783"/>
            <a:ext cx="4057650" cy="1266825"/>
            <a:chOff x="2169063" y="3740737"/>
            <a:chExt cx="4057650" cy="12668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80FC27-C911-44A5-8BA9-DD35CF7F8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55625" b="3020"/>
            <a:stretch/>
          </p:blipFill>
          <p:spPr>
            <a:xfrm>
              <a:off x="2169063" y="3740737"/>
              <a:ext cx="4057650" cy="1266825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070C0DD-E4DD-43E8-8032-072DA32F56A3}"/>
                </a:ext>
              </a:extLst>
            </p:cNvPr>
            <p:cNvCxnSpPr/>
            <p:nvPr/>
          </p:nvCxnSpPr>
          <p:spPr>
            <a:xfrm>
              <a:off x="4369168" y="3912733"/>
              <a:ext cx="143827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71B7F8D-0C9A-49E3-918B-E377200D6553}"/>
                </a:ext>
              </a:extLst>
            </p:cNvPr>
            <p:cNvCxnSpPr>
              <a:cxnSpLocks/>
            </p:cNvCxnSpPr>
            <p:nvPr/>
          </p:nvCxnSpPr>
          <p:spPr>
            <a:xfrm>
              <a:off x="2188113" y="4655683"/>
              <a:ext cx="192405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11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47F5D-9BB5-493B-A180-8978F1F1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12B53-31A8-4DC3-A31E-E841E07D5E86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실로봇에 할당된 포트 번호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234327-EF12-49F9-A0AA-F1141870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8" b="14769"/>
          <a:stretch/>
        </p:blipFill>
        <p:spPr>
          <a:xfrm>
            <a:off x="5155480" y="5463710"/>
            <a:ext cx="2793651" cy="1161979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59C3C8-878B-4D4E-B58A-7286977A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81" y="1802081"/>
            <a:ext cx="1434921" cy="723809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035E86-98DA-48AB-92FD-17814C2FF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1" b="15625"/>
          <a:stretch/>
        </p:blipFill>
        <p:spPr>
          <a:xfrm>
            <a:off x="5155480" y="2724238"/>
            <a:ext cx="3619047" cy="1409524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01D30-94C0-4F8C-94FC-E66D79EEF8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2" b="16227"/>
          <a:stretch/>
        </p:blipFill>
        <p:spPr>
          <a:xfrm>
            <a:off x="5155480" y="4332110"/>
            <a:ext cx="2793651" cy="933252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067584-2D9E-4AE4-AD70-AD4D612DF3ED}"/>
              </a:ext>
            </a:extLst>
          </p:cNvPr>
          <p:cNvSpPr/>
          <p:nvPr/>
        </p:nvSpPr>
        <p:spPr>
          <a:xfrm>
            <a:off x="5088776" y="1995021"/>
            <a:ext cx="769099" cy="54039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92A8F-FBFA-4BA8-8862-C81F8DD250C6}"/>
              </a:ext>
            </a:extLst>
          </p:cNvPr>
          <p:cNvSpPr/>
          <p:nvPr/>
        </p:nvSpPr>
        <p:spPr>
          <a:xfrm>
            <a:off x="5103841" y="3202271"/>
            <a:ext cx="2097059" cy="433981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7DD5D6-834B-4C7C-B782-B3CEC8F04F9B}"/>
              </a:ext>
            </a:extLst>
          </p:cNvPr>
          <p:cNvSpPr/>
          <p:nvPr/>
        </p:nvSpPr>
        <p:spPr>
          <a:xfrm>
            <a:off x="5339975" y="4385675"/>
            <a:ext cx="2165725" cy="308531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CD0CFC-60E4-472E-9A31-1EB2CD56648D}"/>
              </a:ext>
            </a:extLst>
          </p:cNvPr>
          <p:cNvSpPr/>
          <p:nvPr/>
        </p:nvSpPr>
        <p:spPr>
          <a:xfrm>
            <a:off x="5809918" y="5760516"/>
            <a:ext cx="2097059" cy="293205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D3E6782-FA19-4B1F-BFE1-C972C84251EF}"/>
              </a:ext>
            </a:extLst>
          </p:cNvPr>
          <p:cNvSpPr/>
          <p:nvPr/>
        </p:nvSpPr>
        <p:spPr>
          <a:xfrm>
            <a:off x="5560624" y="1394290"/>
            <a:ext cx="1434921" cy="361372"/>
          </a:xfrm>
          <a:prstGeom prst="wedgeRoundRectCallout">
            <a:avLst>
              <a:gd name="adj1" fmla="val -32502"/>
              <a:gd name="adj2" fmla="val 10420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마우스 </a:t>
            </a:r>
            <a:r>
              <a:rPr lang="ko-KR" altLang="en-US" sz="1200" dirty="0" err="1">
                <a:solidFill>
                  <a:schemeClr val="tx1"/>
                </a:solidFill>
              </a:rPr>
              <a:t>우클릭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5FD1A6A6-B758-4A4B-AD03-45E3CD85173C}"/>
              </a:ext>
            </a:extLst>
          </p:cNvPr>
          <p:cNvSpPr/>
          <p:nvPr/>
        </p:nvSpPr>
        <p:spPr>
          <a:xfrm>
            <a:off x="7189516" y="2642551"/>
            <a:ext cx="1434921" cy="361372"/>
          </a:xfrm>
          <a:prstGeom prst="wedgeRoundRectCallout">
            <a:avLst>
              <a:gd name="adj1" fmla="val -47106"/>
              <a:gd name="adj2" fmla="val 109477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장치관리자 클릭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0F414074-B8F2-42F9-8B2E-B68689B61E09}"/>
              </a:ext>
            </a:extLst>
          </p:cNvPr>
          <p:cNvSpPr/>
          <p:nvPr/>
        </p:nvSpPr>
        <p:spPr>
          <a:xfrm>
            <a:off x="7193206" y="3793628"/>
            <a:ext cx="1854388" cy="361372"/>
          </a:xfrm>
          <a:prstGeom prst="wedgeRoundRectCallout">
            <a:avLst>
              <a:gd name="adj1" fmla="val -32502"/>
              <a:gd name="adj2" fmla="val 10420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포트 하위 메뉴로 확장</a:t>
            </a: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C7D959D-3223-482B-B9A4-EE50E48F9F32}"/>
              </a:ext>
            </a:extLst>
          </p:cNvPr>
          <p:cNvSpPr/>
          <p:nvPr/>
        </p:nvSpPr>
        <p:spPr>
          <a:xfrm>
            <a:off x="7193206" y="5177910"/>
            <a:ext cx="1854388" cy="361372"/>
          </a:xfrm>
          <a:prstGeom prst="wedgeRoundRectCallout">
            <a:avLst>
              <a:gd name="adj1" fmla="val -32502"/>
              <a:gd name="adj2" fmla="val 104205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번호 확인</a:t>
            </a:r>
            <a:r>
              <a:rPr lang="en-US" altLang="ko-KR" sz="1200" dirty="0">
                <a:solidFill>
                  <a:schemeClr val="tx1"/>
                </a:solidFill>
              </a:rPr>
              <a:t>( </a:t>
            </a:r>
            <a:r>
              <a:rPr lang="en-US" altLang="ko-KR" sz="1200" b="1" i="1" dirty="0">
                <a:solidFill>
                  <a:schemeClr val="tx1"/>
                </a:solidFill>
              </a:rPr>
              <a:t>COM6 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8AFDBC-C0EC-4D31-9979-F962B25828F0}"/>
              </a:ext>
            </a:extLst>
          </p:cNvPr>
          <p:cNvSpPr txBox="1"/>
          <p:nvPr/>
        </p:nvSpPr>
        <p:spPr>
          <a:xfrm>
            <a:off x="755335" y="1670043"/>
            <a:ext cx="42288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시작창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위에서 마우스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우클릭을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C40CA4-8277-4542-97D7-0B6755AE49AB}"/>
              </a:ext>
            </a:extLst>
          </p:cNvPr>
          <p:cNvSpPr txBox="1"/>
          <p:nvPr/>
        </p:nvSpPr>
        <p:spPr>
          <a:xfrm>
            <a:off x="755335" y="2724238"/>
            <a:ext cx="42288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메뉴에서 장치관리자를 클릭한다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EA261-858A-421E-9C11-1AE0B986E691}"/>
              </a:ext>
            </a:extLst>
          </p:cNvPr>
          <p:cNvSpPr txBox="1"/>
          <p:nvPr/>
        </p:nvSpPr>
        <p:spPr>
          <a:xfrm>
            <a:off x="755335" y="4312794"/>
            <a:ext cx="42288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 &amp; LPT)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메뉴를 확장한다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F8AB7-8D29-4A1A-98FE-24321980BE01}"/>
              </a:ext>
            </a:extLst>
          </p:cNvPr>
          <p:cNvSpPr txBox="1"/>
          <p:nvPr/>
        </p:nvSpPr>
        <p:spPr>
          <a:xfrm>
            <a:off x="755335" y="5447058"/>
            <a:ext cx="422887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실로봇을 연결 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할당 된 포트 번호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확인한다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B71984D-F4CA-4AD6-9017-7B7F78AD27ED}"/>
              </a:ext>
            </a:extLst>
          </p:cNvPr>
          <p:cNvSpPr/>
          <p:nvPr/>
        </p:nvSpPr>
        <p:spPr>
          <a:xfrm rot="5400000">
            <a:off x="5726339" y="2484017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8C92605-793C-44A3-8F37-8521893C6880}"/>
              </a:ext>
            </a:extLst>
          </p:cNvPr>
          <p:cNvSpPr/>
          <p:nvPr/>
        </p:nvSpPr>
        <p:spPr>
          <a:xfrm rot="5400000">
            <a:off x="5726339" y="4090119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6ED9EA5-4CD9-4BA5-B4AC-E29B8D2093E9}"/>
              </a:ext>
            </a:extLst>
          </p:cNvPr>
          <p:cNvSpPr/>
          <p:nvPr/>
        </p:nvSpPr>
        <p:spPr>
          <a:xfrm rot="5400000">
            <a:off x="5726339" y="5223489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98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7D48-7998-4A57-9939-B616216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CAF72-7F5A-4865-9D5C-7EA23D6754C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88402A39-B266-4AA6-B5D7-59407533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30417"/>
              </p:ext>
            </p:extLst>
          </p:nvPr>
        </p:nvGraphicFramePr>
        <p:xfrm>
          <a:off x="1209176" y="2474546"/>
          <a:ext cx="6930090" cy="79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566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10808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4119716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명령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모드 상태 쓰기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65 (0x41)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실로봇의 모드를 변경한다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</a:tbl>
          </a:graphicData>
        </a:graphic>
      </p:graphicFrame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FA0039BD-93D8-4DB9-88F3-8E7F56CC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518912"/>
              </p:ext>
            </p:extLst>
          </p:nvPr>
        </p:nvGraphicFramePr>
        <p:xfrm>
          <a:off x="1209176" y="4161790"/>
          <a:ext cx="6930090" cy="119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566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48908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4081616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준비 모드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 (0x01)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준비 모드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기본 모드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 (0x03)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기본 모드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6821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DC5981-7A0A-474F-9E94-5DD9EEBC8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12686"/>
              </p:ext>
            </p:extLst>
          </p:nvPr>
        </p:nvGraphicFramePr>
        <p:xfrm>
          <a:off x="1209175" y="1832710"/>
          <a:ext cx="6930091" cy="254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2454">
                  <a:extLst>
                    <a:ext uri="{9D8B030D-6E8A-4147-A177-3AD203B41FA5}">
                      <a16:colId xmlns:a16="http://schemas.microsoft.com/office/drawing/2014/main" val="199077426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3279731623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67138135"/>
                    </a:ext>
                  </a:extLst>
                </a:gridCol>
                <a:gridCol w="692454">
                  <a:extLst>
                    <a:ext uri="{9D8B030D-6E8A-4147-A177-3AD203B41FA5}">
                      <a16:colId xmlns:a16="http://schemas.microsoft.com/office/drawing/2014/main" val="3764180690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134667737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4129231218"/>
                    </a:ext>
                  </a:extLst>
                </a:gridCol>
                <a:gridCol w="692454">
                  <a:extLst>
                    <a:ext uri="{9D8B030D-6E8A-4147-A177-3AD203B41FA5}">
                      <a16:colId xmlns:a16="http://schemas.microsoft.com/office/drawing/2014/main" val="1854005947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1439597805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203461781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3264051471"/>
                    </a:ext>
                  </a:extLst>
                </a:gridCol>
              </a:tblGrid>
              <a:tr h="2549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Parameter3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Parameter4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Paramter5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Parameter6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Check Sum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32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32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6D4B6-773A-4872-A6F7-F4D615F7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4CA91E-2407-4C4A-93AC-A847D4F61EAB}"/>
              </a:ext>
            </a:extLst>
          </p:cNvPr>
          <p:cNvCxnSpPr>
            <a:cxnSpLocks/>
          </p:cNvCxnSpPr>
          <p:nvPr/>
        </p:nvCxnSpPr>
        <p:spPr>
          <a:xfrm>
            <a:off x="3077088" y="2846561"/>
            <a:ext cx="8401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9A421BF3-7D57-40DA-B374-9F255C654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02359"/>
              </p:ext>
            </p:extLst>
          </p:nvPr>
        </p:nvGraphicFramePr>
        <p:xfrm>
          <a:off x="5160774" y="1607728"/>
          <a:ext cx="2495576" cy="509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24">
                  <a:extLst>
                    <a:ext uri="{9D8B030D-6E8A-4147-A177-3AD203B41FA5}">
                      <a16:colId xmlns:a16="http://schemas.microsoft.com/office/drawing/2014/main" val="2902190719"/>
                    </a:ext>
                  </a:extLst>
                </a:gridCol>
                <a:gridCol w="692526">
                  <a:extLst>
                    <a:ext uri="{9D8B030D-6E8A-4147-A177-3AD203B41FA5}">
                      <a16:colId xmlns:a16="http://schemas.microsoft.com/office/drawing/2014/main" val="3817264761"/>
                    </a:ext>
                  </a:extLst>
                </a:gridCol>
                <a:gridCol w="692526">
                  <a:extLst>
                    <a:ext uri="{9D8B030D-6E8A-4147-A177-3AD203B41FA5}">
                      <a16:colId xmlns:a16="http://schemas.microsoft.com/office/drawing/2014/main" val="1829755186"/>
                    </a:ext>
                  </a:extLst>
                </a:gridCol>
              </a:tblGrid>
              <a:tr h="42485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모드상태 쓰기 패킷 생성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469225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준비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20511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Header1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E6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437063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Header2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3E6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23148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Instrution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366131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835264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740875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057060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74623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Parameter5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046574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Parameter6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620733"/>
                  </a:ext>
                </a:extLst>
              </a:tr>
              <a:tr h="4248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Check Sum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5053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2E0951E-4254-475E-9124-EF15613796A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8548E6-AD19-4EC3-8BA8-3F9F8D1F4B92}"/>
              </a:ext>
            </a:extLst>
          </p:cNvPr>
          <p:cNvGrpSpPr/>
          <p:nvPr/>
        </p:nvGrpSpPr>
        <p:grpSpPr>
          <a:xfrm>
            <a:off x="666531" y="1607723"/>
            <a:ext cx="3779675" cy="5098265"/>
            <a:chOff x="666531" y="1607723"/>
            <a:chExt cx="3779675" cy="5098265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4AF081BE-FC96-45D6-859C-D64C15B2D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1" t="10228" r="9441" b="5879"/>
            <a:stretch/>
          </p:blipFill>
          <p:spPr>
            <a:xfrm>
              <a:off x="666531" y="1607723"/>
              <a:ext cx="3779675" cy="5098265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44E9824-F551-4E65-A192-3FAFC430207D}"/>
                </a:ext>
              </a:extLst>
            </p:cNvPr>
            <p:cNvSpPr/>
            <p:nvPr/>
          </p:nvSpPr>
          <p:spPr>
            <a:xfrm>
              <a:off x="2085975" y="5591175"/>
              <a:ext cx="47625" cy="225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93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6D4B6-773A-4872-A6F7-F4D615F7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0951E-4254-475E-9124-EF15613796A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1A92B030-AF08-4399-8B13-62F0D6117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" y="2776431"/>
            <a:ext cx="2873730" cy="1724238"/>
          </a:xfrm>
          <a:prstGeom prst="rect">
            <a:avLst/>
          </a:prstGeom>
        </p:spPr>
      </p:pic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ABE76E90-D12E-4EA6-9ADB-59050DFE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85" y="2814531"/>
            <a:ext cx="2873730" cy="172423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2EDAF3A-0C15-4398-8237-B22442310028}"/>
              </a:ext>
            </a:extLst>
          </p:cNvPr>
          <p:cNvSpPr/>
          <p:nvPr/>
        </p:nvSpPr>
        <p:spPr>
          <a:xfrm>
            <a:off x="4425398" y="3638550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2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7D48-7998-4A57-9939-B616216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CAF72-7F5A-4865-9D5C-7EA23D6754C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88402A39-B266-4AA6-B5D7-59407533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58762"/>
              </p:ext>
            </p:extLst>
          </p:nvPr>
        </p:nvGraphicFramePr>
        <p:xfrm>
          <a:off x="4789333" y="2122121"/>
          <a:ext cx="4148664" cy="79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42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53250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1754672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명령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음계 연주하기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73 (0x49)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실로폰을 연주한다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</a:tbl>
          </a:graphicData>
        </a:graphic>
      </p:graphicFrame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FA0039BD-93D8-4DB9-88F3-8E7F56CC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03606"/>
              </p:ext>
            </p:extLst>
          </p:nvPr>
        </p:nvGraphicFramePr>
        <p:xfrm>
          <a:off x="4789333" y="3233326"/>
          <a:ext cx="4164892" cy="319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17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95231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1738444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 (0x01)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 (0x02)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68210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 (0x03)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43223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(0x04)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460736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(0x05)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솔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2103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 (0x06)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라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574063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1968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53F37204-6D5A-4634-B9D9-4C8EF52F6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85782"/>
              </p:ext>
            </p:extLst>
          </p:nvPr>
        </p:nvGraphicFramePr>
        <p:xfrm>
          <a:off x="451246" y="2122121"/>
          <a:ext cx="4148664" cy="79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742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53250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1754672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명령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변경하기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69 (0x45)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LED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색깔을 변경한다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</a:tbl>
          </a:graphicData>
        </a:graphic>
      </p:graphicFrame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27630E46-E063-434D-9782-90BDD34FF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081663"/>
              </p:ext>
            </p:extLst>
          </p:nvPr>
        </p:nvGraphicFramePr>
        <p:xfrm>
          <a:off x="451246" y="3233326"/>
          <a:ext cx="4164892" cy="319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17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995231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1738444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끄기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 (0x00)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끄기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 (0x01)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빨간색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68210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 (0x02)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주황색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43223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노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 (0x03)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노란색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460736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 (0x04)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초록색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2103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 (0x05)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파란색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574063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99716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FEF44D5-0BF3-4162-A6D1-DE05736A4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402463"/>
              </p:ext>
            </p:extLst>
          </p:nvPr>
        </p:nvGraphicFramePr>
        <p:xfrm>
          <a:off x="470883" y="1527037"/>
          <a:ext cx="8483344" cy="254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654">
                  <a:extLst>
                    <a:ext uri="{9D8B030D-6E8A-4147-A177-3AD203B41FA5}">
                      <a16:colId xmlns:a16="http://schemas.microsoft.com/office/drawing/2014/main" val="199077426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3279731623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67138135"/>
                    </a:ext>
                  </a:extLst>
                </a:gridCol>
                <a:gridCol w="847654">
                  <a:extLst>
                    <a:ext uri="{9D8B030D-6E8A-4147-A177-3AD203B41FA5}">
                      <a16:colId xmlns:a16="http://schemas.microsoft.com/office/drawing/2014/main" val="3764180690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134667737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4129231218"/>
                    </a:ext>
                  </a:extLst>
                </a:gridCol>
                <a:gridCol w="847654">
                  <a:extLst>
                    <a:ext uri="{9D8B030D-6E8A-4147-A177-3AD203B41FA5}">
                      <a16:colId xmlns:a16="http://schemas.microsoft.com/office/drawing/2014/main" val="1854005947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1439597805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203461781"/>
                    </a:ext>
                  </a:extLst>
                </a:gridCol>
                <a:gridCol w="848626">
                  <a:extLst>
                    <a:ext uri="{9D8B030D-6E8A-4147-A177-3AD203B41FA5}">
                      <a16:colId xmlns:a16="http://schemas.microsoft.com/office/drawing/2014/main" val="3264051471"/>
                    </a:ext>
                  </a:extLst>
                </a:gridCol>
              </a:tblGrid>
              <a:tr h="2549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Parameter3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Parameter4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Paramter5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Parameter6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Check Sum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32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05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2548D-E3E7-4C98-8645-F5D1E344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490DA-C51B-4B1A-8711-7CDFC6703F9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3D003-44AB-4AC5-8504-E9465B494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 t="5974" r="7889" b="32910"/>
          <a:stretch/>
        </p:blipFill>
        <p:spPr>
          <a:xfrm>
            <a:off x="1168634" y="1520228"/>
            <a:ext cx="3099385" cy="5185760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BA5C0E6-1F13-4A53-A5AF-63F9898E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" t="65888" r="7053" b="3666"/>
          <a:stretch/>
        </p:blipFill>
        <p:spPr>
          <a:xfrm>
            <a:off x="4669505" y="1531858"/>
            <a:ext cx="3099385" cy="25812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197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C46E38-6C28-4A2C-9175-7836B44F2C70}"/>
              </a:ext>
            </a:extLst>
          </p:cNvPr>
          <p:cNvSpPr txBox="1"/>
          <p:nvPr/>
        </p:nvSpPr>
        <p:spPr>
          <a:xfrm>
            <a:off x="701963" y="1006762"/>
            <a:ext cx="261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강사 소개</a:t>
            </a:r>
            <a:endParaRPr lang="en-US" altLang="ko-K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B7C68-D391-499A-AE1D-9E35A887331A}"/>
              </a:ext>
            </a:extLst>
          </p:cNvPr>
          <p:cNvSpPr txBox="1"/>
          <p:nvPr/>
        </p:nvSpPr>
        <p:spPr>
          <a:xfrm>
            <a:off x="932584" y="2033111"/>
            <a:ext cx="7546109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하이액트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지능기술㈜ 책임 연구원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수원대학교 대학원 기계공학과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목원대학교 지능로봇공학과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MRT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인터내셔널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휴머노이드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 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•GIMC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로봇제어 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795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7741FD-8DF1-4C0C-80B9-EA970993B81C}"/>
              </a:ext>
            </a:extLst>
          </p:cNvPr>
          <p:cNvSpPr txBox="1"/>
          <p:nvPr/>
        </p:nvSpPr>
        <p:spPr>
          <a:xfrm>
            <a:off x="735878" y="1556129"/>
            <a:ext cx="720090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+mj-lt"/>
              </a:rPr>
              <a:t>로봇제어 프로그래밍</a:t>
            </a:r>
            <a:r>
              <a:rPr lang="en-US" altLang="ko-KR" sz="3200" b="1" dirty="0">
                <a:latin typeface="+mj-lt"/>
              </a:rPr>
              <a:t> (1)</a:t>
            </a:r>
            <a:endParaRPr lang="ko-KR" altLang="en-US" sz="32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EDA99-3B05-4646-946E-7C118812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8" y="529083"/>
            <a:ext cx="2409825" cy="371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E3E5-F0CF-42E1-9B6A-04189276BD82}"/>
              </a:ext>
            </a:extLst>
          </p:cNvPr>
          <p:cNvSpPr txBox="1"/>
          <p:nvPr/>
        </p:nvSpPr>
        <p:spPr>
          <a:xfrm>
            <a:off x="735878" y="2533650"/>
            <a:ext cx="7608022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Keyboard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설치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err="1"/>
              <a:t>실로봇</a:t>
            </a:r>
            <a:r>
              <a:rPr lang="ko-KR" altLang="en-US" dirty="0"/>
              <a:t> 관절 움직이기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err="1"/>
              <a:t>실로봇</a:t>
            </a:r>
            <a:r>
              <a:rPr lang="ko-KR" altLang="en-US" dirty="0"/>
              <a:t> 좌표계 확인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/>
              <a:t>역기구학으로 </a:t>
            </a:r>
            <a:r>
              <a:rPr lang="ko-KR" altLang="en-US" dirty="0" err="1"/>
              <a:t>실로봇</a:t>
            </a:r>
            <a:r>
              <a:rPr lang="ko-KR" altLang="en-US" dirty="0"/>
              <a:t> 움직이기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1293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7D48-7998-4A57-9939-B616216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DAFA7-7534-45D1-BB91-9926FF2D9C62}"/>
              </a:ext>
            </a:extLst>
          </p:cNvPr>
          <p:cNvSpPr txBox="1"/>
          <p:nvPr/>
        </p:nvSpPr>
        <p:spPr>
          <a:xfrm>
            <a:off x="569033" y="1960196"/>
            <a:ext cx="72577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</a:t>
            </a:r>
            <a:r>
              <a:rPr lang="en-US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–m pip install keyboard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keyboard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설치한다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411AD-F51E-4EB3-81DF-3016D087802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 상태를 받기 위한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keyboard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2E2CD4-0A6C-4389-8944-082039671411}"/>
              </a:ext>
            </a:extLst>
          </p:cNvPr>
          <p:cNvGrpSpPr/>
          <p:nvPr/>
        </p:nvGrpSpPr>
        <p:grpSpPr>
          <a:xfrm>
            <a:off x="1602470" y="3763783"/>
            <a:ext cx="5190836" cy="1250810"/>
            <a:chOff x="1742051" y="3429000"/>
            <a:chExt cx="5190836" cy="1250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D76B05-B5BC-4988-B264-29C164E4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12" r="43232"/>
            <a:stretch/>
          </p:blipFill>
          <p:spPr>
            <a:xfrm>
              <a:off x="1742051" y="3429000"/>
              <a:ext cx="5190836" cy="1250810"/>
            </a:xfrm>
            <a:prstGeom prst="rect">
              <a:avLst/>
            </a:prstGeom>
            <a:ln w="19050">
              <a:solidFill>
                <a:srgbClr val="007DC6"/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B73EAE8-916A-4ADD-9037-46692AB82119}"/>
                </a:ext>
              </a:extLst>
            </p:cNvPr>
            <p:cNvCxnSpPr>
              <a:cxnSpLocks/>
            </p:cNvCxnSpPr>
            <p:nvPr/>
          </p:nvCxnSpPr>
          <p:spPr>
            <a:xfrm>
              <a:off x="4378404" y="3603270"/>
              <a:ext cx="174530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3199406-B919-4C23-9BD6-2E4D3141339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422" y="4198438"/>
              <a:ext cx="243006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271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D2AD3-BF88-4AA2-8437-EBD9EC6F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41E8D-1E19-42BF-8E43-11DF18DC6BA8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관절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0681A8-0929-47A2-AF9F-822607E39B33}"/>
              </a:ext>
            </a:extLst>
          </p:cNvPr>
          <p:cNvGrpSpPr/>
          <p:nvPr/>
        </p:nvGrpSpPr>
        <p:grpSpPr>
          <a:xfrm>
            <a:off x="3123907" y="3075875"/>
            <a:ext cx="2521407" cy="1971581"/>
            <a:chOff x="302755" y="1733644"/>
            <a:chExt cx="3461908" cy="246892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B27D906-DEFA-4645-930D-BFCBFD53F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6"/>
            <a:stretch/>
          </p:blipFill>
          <p:spPr>
            <a:xfrm>
              <a:off x="407457" y="1733644"/>
              <a:ext cx="3357206" cy="2468929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75AC7E-D935-41E4-ADEB-DDA9C833A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756" y="2373773"/>
              <a:ext cx="800100" cy="4095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322AC18-A007-4A84-A1C5-4533571DA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087" y="2783353"/>
              <a:ext cx="616673" cy="110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9439E06-028C-44D9-AA03-C2294100A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64755" y="2783348"/>
              <a:ext cx="0" cy="587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5E72DD-4BAF-481D-A8B8-0EF4FD7BC923}"/>
                </a:ext>
              </a:extLst>
            </p:cNvPr>
            <p:cNvSpPr txBox="1"/>
            <p:nvPr/>
          </p:nvSpPr>
          <p:spPr>
            <a:xfrm>
              <a:off x="2416132" y="2082776"/>
              <a:ext cx="733352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150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46A04-74A1-46A0-8C1E-C91EA0027A97}"/>
                </a:ext>
              </a:extLst>
            </p:cNvPr>
            <p:cNvSpPr txBox="1"/>
            <p:nvPr/>
          </p:nvSpPr>
          <p:spPr>
            <a:xfrm>
              <a:off x="1450893" y="3393144"/>
              <a:ext cx="460435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73E472-EA5B-47B7-844C-3992DA4092E1}"/>
                </a:ext>
              </a:extLst>
            </p:cNvPr>
            <p:cNvSpPr txBox="1"/>
            <p:nvPr/>
          </p:nvSpPr>
          <p:spPr>
            <a:xfrm>
              <a:off x="302755" y="2558651"/>
              <a:ext cx="733352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300</a:t>
              </a:r>
              <a:r>
                <a:rPr lang="ko-KR" altLang="en-US" sz="1400" dirty="0"/>
                <a:t>˚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774139-1F43-4236-AB81-E633567B3AD9}"/>
              </a:ext>
            </a:extLst>
          </p:cNvPr>
          <p:cNvGrpSpPr/>
          <p:nvPr/>
        </p:nvGrpSpPr>
        <p:grpSpPr>
          <a:xfrm>
            <a:off x="883881" y="1741643"/>
            <a:ext cx="2445149" cy="1971581"/>
            <a:chOff x="407457" y="1733644"/>
            <a:chExt cx="3357206" cy="246892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AE23705-0B27-441A-9D3C-C0EE6AAAF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6"/>
            <a:stretch/>
          </p:blipFill>
          <p:spPr>
            <a:xfrm>
              <a:off x="407457" y="1733644"/>
              <a:ext cx="3357206" cy="246892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5172601-F8F4-4C44-B764-9C7E80872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756" y="2373773"/>
              <a:ext cx="800100" cy="4095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D01B983-8319-4FAC-AF2B-3A4F81C85CFC}"/>
                </a:ext>
              </a:extLst>
            </p:cNvPr>
            <p:cNvCxnSpPr>
              <a:cxnSpLocks/>
            </p:cNvCxnSpPr>
            <p:nvPr/>
          </p:nvCxnSpPr>
          <p:spPr>
            <a:xfrm>
              <a:off x="1250043" y="2189107"/>
              <a:ext cx="781389" cy="117250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8AC292-6C71-47DF-B37F-35C85F24BB01}"/>
                </a:ext>
              </a:extLst>
            </p:cNvPr>
            <p:cNvSpPr txBox="1"/>
            <p:nvPr/>
          </p:nvSpPr>
          <p:spPr>
            <a:xfrm>
              <a:off x="2470958" y="2095060"/>
              <a:ext cx="460435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2C9BD4-A3A7-4636-BB3E-BFF204797BA2}"/>
                </a:ext>
              </a:extLst>
            </p:cNvPr>
            <p:cNvSpPr txBox="1"/>
            <p:nvPr/>
          </p:nvSpPr>
          <p:spPr>
            <a:xfrm>
              <a:off x="1887565" y="3375056"/>
              <a:ext cx="596893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90</a:t>
              </a:r>
              <a:r>
                <a:rPr lang="ko-KR" altLang="en-US" sz="1400" dirty="0"/>
                <a:t>˚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C04572-F54C-46E8-ABDA-D80F302A11CD}"/>
                </a:ext>
              </a:extLst>
            </p:cNvPr>
            <p:cNvSpPr txBox="1"/>
            <p:nvPr/>
          </p:nvSpPr>
          <p:spPr>
            <a:xfrm>
              <a:off x="842479" y="1803690"/>
              <a:ext cx="698137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-90</a:t>
              </a:r>
              <a:r>
                <a:rPr lang="ko-KR" altLang="en-US" sz="1400" dirty="0"/>
                <a:t>˚</a:t>
              </a:r>
            </a:p>
          </p:txBody>
        </p:sp>
      </p:grp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D910BA6-62E6-42F3-8485-7CC6E3564314}"/>
              </a:ext>
            </a:extLst>
          </p:cNvPr>
          <p:cNvSpPr/>
          <p:nvPr/>
        </p:nvSpPr>
        <p:spPr>
          <a:xfrm rot="1800000">
            <a:off x="2989333" y="3202683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9AE0BB8-FC4D-48C4-B28F-0B51819CB602}"/>
              </a:ext>
            </a:extLst>
          </p:cNvPr>
          <p:cNvSpPr/>
          <p:nvPr/>
        </p:nvSpPr>
        <p:spPr>
          <a:xfrm rot="1800000">
            <a:off x="5580908" y="4591912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580714-4D6B-490E-BBF3-1B1668EA5D64}"/>
              </a:ext>
            </a:extLst>
          </p:cNvPr>
          <p:cNvCxnSpPr>
            <a:cxnSpLocks/>
          </p:cNvCxnSpPr>
          <p:nvPr/>
        </p:nvCxnSpPr>
        <p:spPr>
          <a:xfrm>
            <a:off x="3880669" y="3587055"/>
            <a:ext cx="526590" cy="6569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7EC276-02BE-4C52-8DB6-C3EF3E9EF895}"/>
              </a:ext>
            </a:extLst>
          </p:cNvPr>
          <p:cNvSpPr txBox="1"/>
          <p:nvPr/>
        </p:nvSpPr>
        <p:spPr>
          <a:xfrm>
            <a:off x="3543641" y="329401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240</a:t>
            </a:r>
            <a:r>
              <a:rPr lang="ko-KR" altLang="en-US" sz="1400" dirty="0">
                <a:solidFill>
                  <a:schemeClr val="accent1"/>
                </a:solidFill>
              </a:rPr>
              <a:t>˚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8F0C69-50AD-469D-A99C-41B731F02B77}"/>
              </a:ext>
            </a:extLst>
          </p:cNvPr>
          <p:cNvSpPr txBox="1"/>
          <p:nvPr/>
        </p:nvSpPr>
        <p:spPr>
          <a:xfrm>
            <a:off x="4371734" y="4307809"/>
            <a:ext cx="43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60</a:t>
            </a:r>
            <a:r>
              <a:rPr lang="ko-KR" altLang="en-US" sz="1400" dirty="0">
                <a:solidFill>
                  <a:schemeClr val="accent1"/>
                </a:solidFill>
              </a:rPr>
              <a:t>˚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3AD79DE-1D22-479D-B839-2991418E41B7}"/>
              </a:ext>
            </a:extLst>
          </p:cNvPr>
          <p:cNvGrpSpPr/>
          <p:nvPr/>
        </p:nvGrpSpPr>
        <p:grpSpPr>
          <a:xfrm>
            <a:off x="5733448" y="4461697"/>
            <a:ext cx="2521407" cy="1971581"/>
            <a:chOff x="302755" y="1733644"/>
            <a:chExt cx="3461908" cy="246892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1B27202-E940-4452-843E-C907E8D1F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56"/>
            <a:stretch/>
          </p:blipFill>
          <p:spPr>
            <a:xfrm>
              <a:off x="407457" y="1733644"/>
              <a:ext cx="3357206" cy="2468929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5E0EE7C-B74A-4BD5-9381-2E4A738C3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4756" y="2373773"/>
              <a:ext cx="800100" cy="4095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26BE792-1FD9-454C-B399-F8E2109F7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6107" y="2783352"/>
              <a:ext cx="6286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FC7621F-C097-4C1C-A66C-C66BBA7A1802}"/>
                </a:ext>
              </a:extLst>
            </p:cNvPr>
            <p:cNvCxnSpPr>
              <a:cxnSpLocks/>
            </p:cNvCxnSpPr>
            <p:nvPr/>
          </p:nvCxnSpPr>
          <p:spPr>
            <a:xfrm>
              <a:off x="1664755" y="2783348"/>
              <a:ext cx="0" cy="5874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D1403B-129C-413C-919D-316015907065}"/>
                </a:ext>
              </a:extLst>
            </p:cNvPr>
            <p:cNvSpPr txBox="1"/>
            <p:nvPr/>
          </p:nvSpPr>
          <p:spPr>
            <a:xfrm>
              <a:off x="2448406" y="2043153"/>
              <a:ext cx="662920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512</a:t>
              </a:r>
              <a:endParaRPr lang="ko-KR" altLang="en-US" sz="14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1AAC25-EC9E-4BB0-8449-DAFF5E59DD18}"/>
                </a:ext>
              </a:extLst>
            </p:cNvPr>
            <p:cNvSpPr txBox="1"/>
            <p:nvPr/>
          </p:nvSpPr>
          <p:spPr>
            <a:xfrm>
              <a:off x="1450893" y="3393144"/>
              <a:ext cx="390005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</a:t>
              </a:r>
              <a:endParaRPr lang="ko-KR" altLang="en-US" sz="1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9F7697-D359-456F-895E-D48C1F004A8D}"/>
                </a:ext>
              </a:extLst>
            </p:cNvPr>
            <p:cNvSpPr txBox="1"/>
            <p:nvPr/>
          </p:nvSpPr>
          <p:spPr>
            <a:xfrm>
              <a:off x="302755" y="2558651"/>
              <a:ext cx="799379" cy="385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1023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84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7D48-7998-4A57-9939-B616216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CAF72-7F5A-4865-9D5C-7EA23D6754C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관절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88402A39-B266-4AA6-B5D7-594075331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15728"/>
              </p:ext>
            </p:extLst>
          </p:nvPr>
        </p:nvGraphicFramePr>
        <p:xfrm>
          <a:off x="1209176" y="2474546"/>
          <a:ext cx="6930090" cy="797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566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2193552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2836972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명령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모드 관절 움직이기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173 (0xAD)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실로봇의 관절을 움직인다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</a:tbl>
          </a:graphicData>
        </a:graphic>
      </p:graphicFrame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FA0039BD-93D8-4DB9-88F3-8E7F56CC4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0107"/>
              </p:ext>
            </p:extLst>
          </p:nvPr>
        </p:nvGraphicFramePr>
        <p:xfrm>
          <a:off x="1209176" y="3862881"/>
          <a:ext cx="6930090" cy="195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566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2192931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2837593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</a:tblGrid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데이터 이름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262 ~ 762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(0x0106 ~ 0x02FA)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 각도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210 ~ 512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(0x00D2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0x0200)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 각도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068210"/>
                  </a:ext>
                </a:extLst>
              </a:tr>
              <a:tr h="398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200 ~ 512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(0x00C8 ~ 0x0200)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 관절 각도 데이터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94161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B61716-2663-4295-868E-D5790896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87810"/>
              </p:ext>
            </p:extLst>
          </p:nvPr>
        </p:nvGraphicFramePr>
        <p:xfrm>
          <a:off x="1209175" y="1832710"/>
          <a:ext cx="6930091" cy="254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2454">
                  <a:extLst>
                    <a:ext uri="{9D8B030D-6E8A-4147-A177-3AD203B41FA5}">
                      <a16:colId xmlns:a16="http://schemas.microsoft.com/office/drawing/2014/main" val="199077426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3279731623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67138135"/>
                    </a:ext>
                  </a:extLst>
                </a:gridCol>
                <a:gridCol w="692454">
                  <a:extLst>
                    <a:ext uri="{9D8B030D-6E8A-4147-A177-3AD203B41FA5}">
                      <a16:colId xmlns:a16="http://schemas.microsoft.com/office/drawing/2014/main" val="3764180690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134667737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4129231218"/>
                    </a:ext>
                  </a:extLst>
                </a:gridCol>
                <a:gridCol w="692454">
                  <a:extLst>
                    <a:ext uri="{9D8B030D-6E8A-4147-A177-3AD203B41FA5}">
                      <a16:colId xmlns:a16="http://schemas.microsoft.com/office/drawing/2014/main" val="1854005947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1439597805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203461781"/>
                    </a:ext>
                  </a:extLst>
                </a:gridCol>
                <a:gridCol w="693247">
                  <a:extLst>
                    <a:ext uri="{9D8B030D-6E8A-4147-A177-3AD203B41FA5}">
                      <a16:colId xmlns:a16="http://schemas.microsoft.com/office/drawing/2014/main" val="3264051471"/>
                    </a:ext>
                  </a:extLst>
                </a:gridCol>
              </a:tblGrid>
              <a:tr h="2549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Parameter3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Parameter4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Paramter5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Parameter6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Check Sum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32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89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7D48-7998-4A57-9939-B6162160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CAF72-7F5A-4865-9D5C-7EA23D6754C1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관절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BA0741F-CBEF-47B0-A4D6-7CE9F61A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7633" r="6738" b="37628"/>
          <a:stretch/>
        </p:blipFill>
        <p:spPr>
          <a:xfrm>
            <a:off x="768419" y="1960196"/>
            <a:ext cx="3701981" cy="41821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A55E2D4-1612-4D7C-A5F0-6E8F6F941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2170" r="6738" b="4804"/>
          <a:stretch/>
        </p:blipFill>
        <p:spPr>
          <a:xfrm>
            <a:off x="4797459" y="1960196"/>
            <a:ext cx="3701981" cy="252326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5B34CE-1197-4002-9D52-069129E3AC8A}"/>
              </a:ext>
            </a:extLst>
          </p:cNvPr>
          <p:cNvSpPr/>
          <p:nvPr/>
        </p:nvSpPr>
        <p:spPr>
          <a:xfrm>
            <a:off x="5103091" y="2762250"/>
            <a:ext cx="103909" cy="93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71663F7-739E-475C-8413-09A4CF39E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t="34145" r="28046" b="61494"/>
          <a:stretch/>
        </p:blipFill>
        <p:spPr>
          <a:xfrm>
            <a:off x="5082820" y="2624261"/>
            <a:ext cx="3300381" cy="6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9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AC4E6-B38A-40EA-B466-571F8CA9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E129E6-DA0D-4641-9DE0-8033B8B1E34A}"/>
              </a:ext>
            </a:extLst>
          </p:cNvPr>
          <p:cNvGrpSpPr/>
          <p:nvPr/>
        </p:nvGrpSpPr>
        <p:grpSpPr>
          <a:xfrm>
            <a:off x="579726" y="2029637"/>
            <a:ext cx="3655278" cy="3832330"/>
            <a:chOff x="964994" y="1255697"/>
            <a:chExt cx="4825229" cy="5058949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3CDF4F6-84EB-4D2D-9FA6-DFE21F4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2433541" y="5021211"/>
              <a:ext cx="2082549" cy="102426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BE50A23-04C4-4DF7-933E-A8A8CE935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8295" y="3257880"/>
              <a:ext cx="3469930" cy="221830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A0CBB-7760-428D-B789-E893D26F9950}"/>
                </a:ext>
              </a:extLst>
            </p:cNvPr>
            <p:cNvSpPr txBox="1"/>
            <p:nvPr/>
          </p:nvSpPr>
          <p:spPr>
            <a:xfrm>
              <a:off x="5482125" y="288854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F8817-55A8-44C2-8124-3A75FC3C81CC}"/>
                </a:ext>
              </a:extLst>
            </p:cNvPr>
            <p:cNvSpPr txBox="1"/>
            <p:nvPr/>
          </p:nvSpPr>
          <p:spPr>
            <a:xfrm>
              <a:off x="4601444" y="594531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x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F348D-38CC-4E60-A2B5-5B3853983CCE}"/>
                </a:ext>
              </a:extLst>
            </p:cNvPr>
            <p:cNvSpPr txBox="1"/>
            <p:nvPr/>
          </p:nvSpPr>
          <p:spPr>
            <a:xfrm>
              <a:off x="2479757" y="1255697"/>
              <a:ext cx="296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z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2A78FC-5777-40B4-92CE-D6590B3F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9000"/>
            </a:blip>
            <a:stretch>
              <a:fillRect/>
            </a:stretch>
          </p:blipFill>
          <p:spPr>
            <a:xfrm>
              <a:off x="2153967" y="2894823"/>
              <a:ext cx="2924286" cy="2730945"/>
            </a:xfrm>
            <a:prstGeom prst="rect">
              <a:avLst/>
            </a:prstGeom>
            <a:noFill/>
          </p:spPr>
        </p:pic>
        <p:pic>
          <p:nvPicPr>
            <p:cNvPr id="12" name="그림 11" descr="자동장치이(가) 표시된 사진&#10;&#10;자동 생성된 설명">
              <a:extLst>
                <a:ext uri="{FF2B5EF4-FFF2-40B4-BE49-F238E27FC236}">
                  <a16:creationId xmlns:a16="http://schemas.microsoft.com/office/drawing/2014/main" id="{1D866AB6-535A-443A-AEEB-7246C688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994" y="1893332"/>
              <a:ext cx="4136562" cy="4211462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DDD6C57-D680-4914-BEC6-14CAE20F5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967" y="3063430"/>
              <a:ext cx="3029567" cy="16932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17A0DB3-1223-4807-B7D2-F0F14069B356}"/>
                </a:ext>
              </a:extLst>
            </p:cNvPr>
            <p:cNvCxnSpPr>
              <a:cxnSpLocks/>
            </p:cNvCxnSpPr>
            <p:nvPr/>
          </p:nvCxnSpPr>
          <p:spPr>
            <a:xfrm>
              <a:off x="1881967" y="4756654"/>
              <a:ext cx="597789" cy="28458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94A8F27-8D98-4503-B7AF-CAD4A8EDB321}"/>
                </a:ext>
              </a:extLst>
            </p:cNvPr>
            <p:cNvCxnSpPr>
              <a:cxnSpLocks/>
            </p:cNvCxnSpPr>
            <p:nvPr/>
          </p:nvCxnSpPr>
          <p:spPr>
            <a:xfrm>
              <a:off x="4911534" y="2307101"/>
              <a:ext cx="0" cy="7821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1BE608F-6063-4DA1-8773-B94CF05036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195" y="1628775"/>
              <a:ext cx="0" cy="1905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151188-F392-4B0B-B858-D7730593B2AA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실로봇의 좌표계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805CCFF7-BDAA-4E63-8247-944A3CF7A3F7}"/>
              </a:ext>
            </a:extLst>
          </p:cNvPr>
          <p:cNvSpPr/>
          <p:nvPr/>
        </p:nvSpPr>
        <p:spPr>
          <a:xfrm>
            <a:off x="4683569" y="3839031"/>
            <a:ext cx="293203" cy="282096"/>
          </a:xfrm>
          <a:prstGeom prst="rightArrow">
            <a:avLst/>
          </a:prstGeom>
          <a:solidFill>
            <a:srgbClr val="007D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3E8A767-2361-424D-867A-9C78EDFFF33B}"/>
              </a:ext>
            </a:extLst>
          </p:cNvPr>
          <p:cNvSpPr txBox="1"/>
          <p:nvPr/>
        </p:nvSpPr>
        <p:spPr>
          <a:xfrm>
            <a:off x="5209663" y="4472072"/>
            <a:ext cx="342377" cy="24622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L1</a:t>
            </a:r>
            <a:endParaRPr lang="ko-KR" altLang="en-US" sz="1000" b="1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D628428-198B-437D-A37E-BBE18010403C}"/>
              </a:ext>
            </a:extLst>
          </p:cNvPr>
          <p:cNvGrpSpPr/>
          <p:nvPr/>
        </p:nvGrpSpPr>
        <p:grpSpPr>
          <a:xfrm>
            <a:off x="5425370" y="2296033"/>
            <a:ext cx="2624142" cy="3623597"/>
            <a:chOff x="5368398" y="1598825"/>
            <a:chExt cx="2624142" cy="3623597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033404E3-190B-43AF-9CCC-F1EAB1AB61F7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00" y="4144437"/>
              <a:ext cx="2095100" cy="93809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D7C01FB-2E80-41EB-B647-3CEF873269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8837" y="2029637"/>
              <a:ext cx="2063" cy="2114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623FF83-5C03-41D7-8807-EC576D1A1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2787888"/>
              <a:ext cx="1943033" cy="13565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0BFCFC-99A2-48CC-8003-EBD0802BBC4F}"/>
                </a:ext>
              </a:extLst>
            </p:cNvPr>
            <p:cNvSpPr txBox="1"/>
            <p:nvPr/>
          </p:nvSpPr>
          <p:spPr>
            <a:xfrm>
              <a:off x="7696000" y="4942640"/>
              <a:ext cx="296540" cy="279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x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703904-5D0A-4696-A904-41107171E363}"/>
                </a:ext>
              </a:extLst>
            </p:cNvPr>
            <p:cNvSpPr txBox="1"/>
            <p:nvPr/>
          </p:nvSpPr>
          <p:spPr>
            <a:xfrm>
              <a:off x="7509577" y="24685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y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78EE0-7E5E-4709-A4F7-EC240991C7BF}"/>
                </a:ext>
              </a:extLst>
            </p:cNvPr>
            <p:cNvSpPr txBox="1"/>
            <p:nvPr/>
          </p:nvSpPr>
          <p:spPr>
            <a:xfrm>
              <a:off x="5472886" y="15988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z 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0247209-062C-44B6-B0B9-D57CEEFF2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3666933"/>
              <a:ext cx="0" cy="47750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D8D54CF-A73F-4911-82B5-6C8C582EA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837" y="3007392"/>
              <a:ext cx="361196" cy="659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A8BEBC7-E15F-47FD-B1B0-72EC17E3CED9}"/>
                </a:ext>
              </a:extLst>
            </p:cNvPr>
            <p:cNvCxnSpPr>
              <a:cxnSpLocks/>
            </p:cNvCxnSpPr>
            <p:nvPr/>
          </p:nvCxnSpPr>
          <p:spPr>
            <a:xfrm>
              <a:off x="5942588" y="3007392"/>
              <a:ext cx="1893567" cy="4428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36F8578-E246-4279-A5DA-CCCE3BB5193D}"/>
                </a:ext>
              </a:extLst>
            </p:cNvPr>
            <p:cNvSpPr/>
            <p:nvPr/>
          </p:nvSpPr>
          <p:spPr>
            <a:xfrm>
              <a:off x="5535892" y="4078477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DC6C21F-A9F0-441E-A564-DA53A8BBDF08}"/>
                </a:ext>
              </a:extLst>
            </p:cNvPr>
            <p:cNvSpPr/>
            <p:nvPr/>
          </p:nvSpPr>
          <p:spPr>
            <a:xfrm>
              <a:off x="5535892" y="3577461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101050B-CCD4-43CD-AEB8-5EFCF96EDACC}"/>
                </a:ext>
              </a:extLst>
            </p:cNvPr>
            <p:cNvSpPr/>
            <p:nvPr/>
          </p:nvSpPr>
          <p:spPr>
            <a:xfrm>
              <a:off x="5894073" y="2944705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26A1101-687E-467C-A382-60C16D1C68B1}"/>
                </a:ext>
              </a:extLst>
            </p:cNvPr>
            <p:cNvCxnSpPr>
              <a:stCxn id="38" idx="6"/>
            </p:cNvCxnSpPr>
            <p:nvPr/>
          </p:nvCxnSpPr>
          <p:spPr>
            <a:xfrm flipV="1">
              <a:off x="5667811" y="4078477"/>
              <a:ext cx="2168344" cy="6596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9E24ACC-904F-4D0E-A8EC-DE366D7A9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155" y="3445757"/>
              <a:ext cx="0" cy="62990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B913756-7A4F-4F13-AB1B-8B0D8A638B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380" y="4103000"/>
              <a:ext cx="881775" cy="614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7A46840-A7B0-4A45-B617-F2E096CA5C0C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0" y="3560582"/>
              <a:ext cx="1389775" cy="53562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원호 55">
              <a:extLst>
                <a:ext uri="{FF2B5EF4-FFF2-40B4-BE49-F238E27FC236}">
                  <a16:creationId xmlns:a16="http://schemas.microsoft.com/office/drawing/2014/main" id="{2C47AD66-52AA-4AAF-A33B-D6749F5F24B6}"/>
                </a:ext>
              </a:extLst>
            </p:cNvPr>
            <p:cNvSpPr/>
            <p:nvPr/>
          </p:nvSpPr>
          <p:spPr>
            <a:xfrm rot="3012592">
              <a:off x="5834247" y="4087541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9DEBB374-0DF8-44A5-9F9F-C257DBA9349C}"/>
                </a:ext>
              </a:extLst>
            </p:cNvPr>
            <p:cNvSpPr/>
            <p:nvPr/>
          </p:nvSpPr>
          <p:spPr>
            <a:xfrm rot="19762900">
              <a:off x="5495174" y="3130158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DD96B17D-1FA6-4DA5-8056-FBF842BFF57C}"/>
                </a:ext>
              </a:extLst>
            </p:cNvPr>
            <p:cNvSpPr/>
            <p:nvPr/>
          </p:nvSpPr>
          <p:spPr>
            <a:xfrm rot="1861227">
              <a:off x="5801580" y="2776318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7701393-9F01-4906-A388-AE71EC68E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607" y="2309927"/>
              <a:ext cx="410088" cy="717338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9CE6A3-80D8-43E1-A7AF-44ABB452EA4B}"/>
                    </a:ext>
                  </a:extLst>
                </p:cNvPr>
                <p:cNvSpPr txBox="1"/>
                <p:nvPr/>
              </p:nvSpPr>
              <p:spPr>
                <a:xfrm>
                  <a:off x="5518448" y="2663009"/>
                  <a:ext cx="4246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D9CE6A3-80D8-43E1-A7AF-44ABB452E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448" y="2663009"/>
                  <a:ext cx="42466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AFEF638-7A32-4578-AACC-7D129EFDAF2C}"/>
                    </a:ext>
                  </a:extLst>
                </p:cNvPr>
                <p:cNvSpPr txBox="1"/>
                <p:nvPr/>
              </p:nvSpPr>
              <p:spPr>
                <a:xfrm>
                  <a:off x="6112325" y="2706640"/>
                  <a:ext cx="4246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AFEF638-7A32-4578-AACC-7D129EFDA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325" y="2706640"/>
                  <a:ext cx="424667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1C426DD-F881-4663-BDC8-49959F880DFF}"/>
                    </a:ext>
                  </a:extLst>
                </p:cNvPr>
                <p:cNvSpPr txBox="1"/>
                <p:nvPr/>
              </p:nvSpPr>
              <p:spPr>
                <a:xfrm>
                  <a:off x="6168355" y="4096208"/>
                  <a:ext cx="4205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1C426DD-F881-4663-BDC8-49959F880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355" y="4096208"/>
                  <a:ext cx="42050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2E3C15A-9AD2-4086-835F-7FC0E0C24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145" y="3643420"/>
              <a:ext cx="0" cy="501016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00B3B7B-4AF0-4A9A-8ACD-3027FFB27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6867" y="3060238"/>
              <a:ext cx="327090" cy="61763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C7CBF7F-C889-4D22-9BCE-0D9BB0B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6016720" y="2941434"/>
              <a:ext cx="1827550" cy="417585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8EAF49-7A94-4CB0-A452-75634BDC8987}"/>
                </a:ext>
              </a:extLst>
            </p:cNvPr>
            <p:cNvSpPr txBox="1"/>
            <p:nvPr/>
          </p:nvSpPr>
          <p:spPr>
            <a:xfrm>
              <a:off x="5787010" y="3330111"/>
              <a:ext cx="45451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L2</a:t>
              </a:r>
              <a:endParaRPr lang="ko-KR" altLang="en-US" sz="10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BB0F8F-E022-429D-A41C-6474C1540CBE}"/>
                </a:ext>
              </a:extLst>
            </p:cNvPr>
            <p:cNvSpPr txBox="1"/>
            <p:nvPr/>
          </p:nvSpPr>
          <p:spPr>
            <a:xfrm>
              <a:off x="7259166" y="3044862"/>
              <a:ext cx="45451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L3</a:t>
              </a:r>
              <a:endParaRPr lang="ko-KR" altLang="en-US" sz="1000" b="1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18BE1125-6A0D-4F8E-8C40-750CEAB16D08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5368398" y="3643421"/>
              <a:ext cx="1674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8F45299-7D9C-4A8B-A280-8E511114D3AE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368398" y="4144437"/>
              <a:ext cx="1674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6E8ECBC5-375A-4374-86C6-C9B843C7910E}"/>
                </a:ext>
              </a:extLst>
            </p:cNvPr>
            <p:cNvCxnSpPr>
              <a:cxnSpLocks/>
            </p:cNvCxnSpPr>
            <p:nvPr/>
          </p:nvCxnSpPr>
          <p:spPr>
            <a:xfrm>
              <a:off x="5667811" y="3655929"/>
              <a:ext cx="156758" cy="59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E62C98F-6709-4D91-BE1B-D0E70234DCAE}"/>
                </a:ext>
              </a:extLst>
            </p:cNvPr>
            <p:cNvCxnSpPr>
              <a:cxnSpLocks/>
            </p:cNvCxnSpPr>
            <p:nvPr/>
          </p:nvCxnSpPr>
          <p:spPr>
            <a:xfrm>
              <a:off x="6014266" y="3049247"/>
              <a:ext cx="128812" cy="301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A4B413B-64E4-496D-9E2E-E3B7770B9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155" y="3204749"/>
              <a:ext cx="0" cy="2156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606F5DA-646E-4758-9ED7-5C2C2E7F14F1}"/>
                  </a:ext>
                </a:extLst>
              </p:cNvPr>
              <p:cNvSpPr txBox="1"/>
              <p:nvPr/>
            </p:nvSpPr>
            <p:spPr>
              <a:xfrm>
                <a:off x="7927558" y="3996332"/>
                <a:ext cx="994761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1400" dirty="0"/>
                  <a:t>)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606F5DA-646E-4758-9ED7-5C2C2E7F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558" y="3996332"/>
                <a:ext cx="994761" cy="324769"/>
              </a:xfrm>
              <a:prstGeom prst="rect">
                <a:avLst/>
              </a:prstGeom>
              <a:blipFill>
                <a:blip r:embed="rId7"/>
                <a:stretch>
                  <a:fillRect l="-1829" t="-5660" r="-18902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938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D78C9-2125-4F91-9724-0D6B09AA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BB3052-32D0-43B9-86B6-1E1B276AC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3" b="14043"/>
          <a:stretch/>
        </p:blipFill>
        <p:spPr>
          <a:xfrm>
            <a:off x="1799782" y="1960196"/>
            <a:ext cx="5171259" cy="189547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4101487-1E94-422A-8252-B98344B4569A}"/>
              </a:ext>
            </a:extLst>
          </p:cNvPr>
          <p:cNvCxnSpPr>
            <a:cxnSpLocks/>
          </p:cNvCxnSpPr>
          <p:nvPr/>
        </p:nvCxnSpPr>
        <p:spPr>
          <a:xfrm>
            <a:off x="3026025" y="3275043"/>
            <a:ext cx="298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2FD802-D599-4252-8FE9-DA4185EC06A7}"/>
              </a:ext>
            </a:extLst>
          </p:cNvPr>
          <p:cNvSpPr txBox="1"/>
          <p:nvPr/>
        </p:nvSpPr>
        <p:spPr>
          <a:xfrm>
            <a:off x="4032890" y="3326352"/>
            <a:ext cx="9717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220mm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4AFDA5C-DD86-4EC0-8EF1-49A0CD32D314}"/>
              </a:ext>
            </a:extLst>
          </p:cNvPr>
          <p:cNvCxnSpPr>
            <a:cxnSpLocks/>
          </p:cNvCxnSpPr>
          <p:nvPr/>
        </p:nvCxnSpPr>
        <p:spPr>
          <a:xfrm flipV="1">
            <a:off x="6011659" y="2957020"/>
            <a:ext cx="0" cy="331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0AB472-6593-4CE0-9384-331008127E25}"/>
              </a:ext>
            </a:extLst>
          </p:cNvPr>
          <p:cNvSpPr txBox="1"/>
          <p:nvPr/>
        </p:nvSpPr>
        <p:spPr>
          <a:xfrm>
            <a:off x="6125938" y="2957020"/>
            <a:ext cx="8451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35mm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A8890-D26A-4B28-922B-980D06BF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0" b="9803"/>
          <a:stretch/>
        </p:blipFill>
        <p:spPr>
          <a:xfrm>
            <a:off x="1799782" y="4173695"/>
            <a:ext cx="5171259" cy="217170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9FC784-B9A9-4A4E-A442-F96E95A7A25E}"/>
              </a:ext>
            </a:extLst>
          </p:cNvPr>
          <p:cNvCxnSpPr>
            <a:cxnSpLocks/>
          </p:cNvCxnSpPr>
          <p:nvPr/>
        </p:nvCxnSpPr>
        <p:spPr>
          <a:xfrm flipV="1">
            <a:off x="4287997" y="4926171"/>
            <a:ext cx="1250950" cy="7242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2C746F-7348-4181-B651-A6E0ECB6B65D}"/>
              </a:ext>
            </a:extLst>
          </p:cNvPr>
          <p:cNvSpPr txBox="1"/>
          <p:nvPr/>
        </p:nvSpPr>
        <p:spPr>
          <a:xfrm>
            <a:off x="4760333" y="5467218"/>
            <a:ext cx="21788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-100mm ~ 100mm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CC79A-B965-4D0D-99E7-8CBBBECF6FEE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실로봇의 좌표계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4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35599-254E-4D13-9A6E-0E7B8931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7EFFF3-078A-4ADF-9592-BED1FDF039B3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역기구학으로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68A6A-6D2B-4588-A42B-D06B0D9C1B53}"/>
                  </a:ext>
                </a:extLst>
              </p:cNvPr>
              <p:cNvSpPr txBox="1"/>
              <p:nvPr/>
            </p:nvSpPr>
            <p:spPr>
              <a:xfrm>
                <a:off x="4362450" y="1866228"/>
                <a:ext cx="2589609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⁡2(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68A6A-6D2B-4588-A42B-D06B0D9C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866228"/>
                <a:ext cx="2589609" cy="324769"/>
              </a:xfrm>
              <a:prstGeom prst="rect">
                <a:avLst/>
              </a:prstGeom>
              <a:blipFill>
                <a:blip r:embed="rId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1ADD93-7DE8-46CE-87EA-8CB71CA7438A}"/>
              </a:ext>
            </a:extLst>
          </p:cNvPr>
          <p:cNvGrpSpPr/>
          <p:nvPr/>
        </p:nvGrpSpPr>
        <p:grpSpPr>
          <a:xfrm>
            <a:off x="967018" y="1760185"/>
            <a:ext cx="2622582" cy="3713147"/>
            <a:chOff x="5472886" y="1598825"/>
            <a:chExt cx="2622582" cy="3713147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DCFD15E-80A7-4009-86CD-36AFDD0629B9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00" y="4144437"/>
              <a:ext cx="2095100" cy="93809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61E3A2D-00EF-432E-9349-434B2A23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8837" y="2029637"/>
              <a:ext cx="2063" cy="2114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B111835-E6EC-4E77-B724-6A9CCEE35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2787888"/>
              <a:ext cx="1943033" cy="13565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/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/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/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F133235-34FF-4F2D-9F14-449279482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3666933"/>
              <a:ext cx="0" cy="47750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3E856D6-0DF6-48E0-8F80-DC47950C8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837" y="3007392"/>
              <a:ext cx="361196" cy="659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FE6910B-89F9-44F1-BEDF-FE295498F2AE}"/>
                </a:ext>
              </a:extLst>
            </p:cNvPr>
            <p:cNvCxnSpPr>
              <a:cxnSpLocks/>
            </p:cNvCxnSpPr>
            <p:nvPr/>
          </p:nvCxnSpPr>
          <p:spPr>
            <a:xfrm>
              <a:off x="5942588" y="3007392"/>
              <a:ext cx="1901682" cy="2421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C7A65C-DF27-47B8-9823-C757F5F55A74}"/>
                </a:ext>
              </a:extLst>
            </p:cNvPr>
            <p:cNvSpPr/>
            <p:nvPr/>
          </p:nvSpPr>
          <p:spPr>
            <a:xfrm>
              <a:off x="5535892" y="4078477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D4BC69A-D3B6-42AC-AA51-B19F950F0B01}"/>
                </a:ext>
              </a:extLst>
            </p:cNvPr>
            <p:cNvSpPr/>
            <p:nvPr/>
          </p:nvSpPr>
          <p:spPr>
            <a:xfrm>
              <a:off x="5535892" y="3577461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88B37A0-1332-4FCB-A00B-72888FC0774C}"/>
                </a:ext>
              </a:extLst>
            </p:cNvPr>
            <p:cNvSpPr/>
            <p:nvPr/>
          </p:nvSpPr>
          <p:spPr>
            <a:xfrm>
              <a:off x="5894073" y="2944705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0E87171-F02E-49F0-B336-DFF1351A8B62}"/>
                </a:ext>
              </a:extLst>
            </p:cNvPr>
            <p:cNvCxnSpPr>
              <a:stCxn id="51" idx="6"/>
            </p:cNvCxnSpPr>
            <p:nvPr/>
          </p:nvCxnSpPr>
          <p:spPr>
            <a:xfrm flipV="1">
              <a:off x="5667811" y="4078477"/>
              <a:ext cx="2168344" cy="6596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61C8A0F-486C-4C79-9AD2-FD4E23B55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155" y="3267640"/>
              <a:ext cx="0" cy="8080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F825167-8389-438D-8241-C6F0F0478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380" y="4103000"/>
              <a:ext cx="881775" cy="614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67A775-E8B7-450A-9134-44E285CA6990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0" y="3560582"/>
              <a:ext cx="1389775" cy="53562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602A97AE-E0EB-4992-93AB-6582440E2724}"/>
                </a:ext>
              </a:extLst>
            </p:cNvPr>
            <p:cNvSpPr/>
            <p:nvPr/>
          </p:nvSpPr>
          <p:spPr>
            <a:xfrm rot="3012592">
              <a:off x="5834247" y="4087541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8D5C8EC9-4B12-40C9-B585-AB8D724E6727}"/>
                </a:ext>
              </a:extLst>
            </p:cNvPr>
            <p:cNvSpPr/>
            <p:nvPr/>
          </p:nvSpPr>
          <p:spPr>
            <a:xfrm rot="1861227">
              <a:off x="5801580" y="2776318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7801968-03CA-49FB-927C-DF64A1CDE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607" y="2309927"/>
              <a:ext cx="410088" cy="717338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80B069F-C7FB-4288-9E8D-D75596ED861D}"/>
                    </a:ext>
                  </a:extLst>
                </p:cNvPr>
                <p:cNvSpPr txBox="1"/>
                <p:nvPr/>
              </p:nvSpPr>
              <p:spPr>
                <a:xfrm>
                  <a:off x="6168355" y="4096208"/>
                  <a:ext cx="4205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80B069F-C7FB-4288-9E8D-D75596ED8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355" y="4096208"/>
                  <a:ext cx="42050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971E93-811E-4B53-B820-0386D258C64E}"/>
                  </a:ext>
                </a:extLst>
              </p:cNvPr>
              <p:cNvSpPr txBox="1"/>
              <p:nvPr/>
            </p:nvSpPr>
            <p:spPr>
              <a:xfrm>
                <a:off x="942966" y="3936204"/>
                <a:ext cx="21897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971E93-811E-4B53-B820-0386D258C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66" y="3936204"/>
                <a:ext cx="218978" cy="246221"/>
              </a:xfrm>
              <a:prstGeom prst="rect">
                <a:avLst/>
              </a:prstGeom>
              <a:blipFill>
                <a:blip r:embed="rId7"/>
                <a:stretch>
                  <a:fillRect l="-1052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8A2EA6-189A-47F0-9EAE-9460719042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t="78350" r="7477" b="14008"/>
          <a:stretch/>
        </p:blipFill>
        <p:spPr>
          <a:xfrm>
            <a:off x="4362450" y="2567043"/>
            <a:ext cx="4613599" cy="76441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0968C36-B837-48D3-85FA-47CEE8E481F5}"/>
                  </a:ext>
                </a:extLst>
              </p:cNvPr>
              <p:cNvSpPr txBox="1"/>
              <p:nvPr/>
            </p:nvSpPr>
            <p:spPr>
              <a:xfrm>
                <a:off x="3348111" y="4091516"/>
                <a:ext cx="994761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400" dirty="0"/>
                  <a:t>)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0968C36-B837-48D3-85FA-47CEE8E4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111" y="4091516"/>
                <a:ext cx="994761" cy="324769"/>
              </a:xfrm>
              <a:prstGeom prst="rect">
                <a:avLst/>
              </a:prstGeom>
              <a:blipFill>
                <a:blip r:embed="rId9"/>
                <a:stretch>
                  <a:fillRect l="-1840" t="-5660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196B6D6A-806B-4D95-B3A9-5E85013AFC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6" t="82503" r="34696" b="16286"/>
          <a:stretch/>
        </p:blipFill>
        <p:spPr>
          <a:xfrm>
            <a:off x="4920426" y="3168751"/>
            <a:ext cx="3412776" cy="157367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96864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35599-254E-4D13-9A6E-0E7B8931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9F91B6-1AF5-4DB1-8D6D-CE4395F3BC9F}"/>
                  </a:ext>
                </a:extLst>
              </p:cNvPr>
              <p:cNvSpPr txBox="1"/>
              <p:nvPr/>
            </p:nvSpPr>
            <p:spPr>
              <a:xfrm>
                <a:off x="4417073" y="2329490"/>
                <a:ext cx="19430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9F91B6-1AF5-4DB1-8D6D-CE4395F3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73" y="2329490"/>
                <a:ext cx="1943034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F0B2A94-4449-4358-B40D-E864B0AE73B3}"/>
                  </a:ext>
                </a:extLst>
              </p:cNvPr>
              <p:cNvSpPr txBox="1"/>
              <p:nvPr/>
            </p:nvSpPr>
            <p:spPr>
              <a:xfrm>
                <a:off x="4393518" y="3248147"/>
                <a:ext cx="2589609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F0B2A94-4449-4358-B40D-E864B0AE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18" y="3248147"/>
                <a:ext cx="2589609" cy="524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1ADD93-7DE8-46CE-87EA-8CB71CA7438A}"/>
              </a:ext>
            </a:extLst>
          </p:cNvPr>
          <p:cNvGrpSpPr/>
          <p:nvPr/>
        </p:nvGrpSpPr>
        <p:grpSpPr>
          <a:xfrm>
            <a:off x="986159" y="1767549"/>
            <a:ext cx="2622582" cy="3713147"/>
            <a:chOff x="5472886" y="1598825"/>
            <a:chExt cx="2622582" cy="3713147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DCFD15E-80A7-4009-86CD-36AFDD0629B9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00" y="4144437"/>
              <a:ext cx="2095100" cy="93809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61E3A2D-00EF-432E-9349-434B2A23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8837" y="2029637"/>
              <a:ext cx="2063" cy="2114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B111835-E6EC-4E77-B724-6A9CCEE35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2787888"/>
              <a:ext cx="1943033" cy="13565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/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/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/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F133235-34FF-4F2D-9F14-449279482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3666933"/>
              <a:ext cx="0" cy="47750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3E856D6-0DF6-48E0-8F80-DC47950C8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837" y="3007392"/>
              <a:ext cx="361196" cy="659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FE6910B-89F9-44F1-BEDF-FE295498F2AE}"/>
                </a:ext>
              </a:extLst>
            </p:cNvPr>
            <p:cNvCxnSpPr>
              <a:cxnSpLocks/>
            </p:cNvCxnSpPr>
            <p:nvPr/>
          </p:nvCxnSpPr>
          <p:spPr>
            <a:xfrm>
              <a:off x="5942588" y="3007392"/>
              <a:ext cx="1901682" cy="2421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C7A65C-DF27-47B8-9823-C757F5F55A74}"/>
                </a:ext>
              </a:extLst>
            </p:cNvPr>
            <p:cNvSpPr/>
            <p:nvPr/>
          </p:nvSpPr>
          <p:spPr>
            <a:xfrm>
              <a:off x="5535892" y="4078477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D4BC69A-D3B6-42AC-AA51-B19F950F0B01}"/>
                </a:ext>
              </a:extLst>
            </p:cNvPr>
            <p:cNvSpPr/>
            <p:nvPr/>
          </p:nvSpPr>
          <p:spPr>
            <a:xfrm>
              <a:off x="5535892" y="3577461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88B37A0-1332-4FCB-A00B-72888FC0774C}"/>
                </a:ext>
              </a:extLst>
            </p:cNvPr>
            <p:cNvSpPr/>
            <p:nvPr/>
          </p:nvSpPr>
          <p:spPr>
            <a:xfrm>
              <a:off x="5894073" y="2944705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0E87171-F02E-49F0-B336-DFF1351A8B62}"/>
                </a:ext>
              </a:extLst>
            </p:cNvPr>
            <p:cNvCxnSpPr>
              <a:stCxn id="51" idx="6"/>
            </p:cNvCxnSpPr>
            <p:nvPr/>
          </p:nvCxnSpPr>
          <p:spPr>
            <a:xfrm flipV="1">
              <a:off x="5667811" y="4078477"/>
              <a:ext cx="2168344" cy="6596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61C8A0F-486C-4C79-9AD2-FD4E23B55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155" y="3267640"/>
              <a:ext cx="0" cy="8080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F825167-8389-438D-8241-C6F0F0478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380" y="4103000"/>
              <a:ext cx="881775" cy="614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67A775-E8B7-450A-9134-44E285CA6990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0" y="3560582"/>
              <a:ext cx="1389775" cy="53562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8D5C8EC9-4B12-40C9-B585-AB8D724E6727}"/>
                </a:ext>
              </a:extLst>
            </p:cNvPr>
            <p:cNvSpPr/>
            <p:nvPr/>
          </p:nvSpPr>
          <p:spPr>
            <a:xfrm rot="1861227">
              <a:off x="5801580" y="2776318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7801968-03CA-49FB-927C-DF64A1CDE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607" y="2401877"/>
              <a:ext cx="376495" cy="62539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65E838-4B0A-4A16-AD41-9F44CCA58E12}"/>
                    </a:ext>
                  </a:extLst>
                </p:cNvPr>
                <p:cNvSpPr txBox="1"/>
                <p:nvPr/>
              </p:nvSpPr>
              <p:spPr>
                <a:xfrm>
                  <a:off x="6147749" y="2676809"/>
                  <a:ext cx="4246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665E838-4B0A-4A16-AD41-9F44CCA58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7749" y="2676809"/>
                  <a:ext cx="424667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A32C43-E87F-49EB-B7CD-CE1C92760B30}"/>
                    </a:ext>
                  </a:extLst>
                </p:cNvPr>
                <p:cNvSpPr txBox="1"/>
                <p:nvPr/>
              </p:nvSpPr>
              <p:spPr>
                <a:xfrm>
                  <a:off x="5600595" y="2936090"/>
                  <a:ext cx="222178" cy="24622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A32C43-E87F-49EB-B7CD-CE1C92760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0595" y="2936090"/>
                  <a:ext cx="222178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10526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9901D09-2023-48C5-BBB1-0D13644B442E}"/>
                    </a:ext>
                  </a:extLst>
                </p:cNvPr>
                <p:cNvSpPr txBox="1"/>
                <p:nvPr/>
              </p:nvSpPr>
              <p:spPr>
                <a:xfrm>
                  <a:off x="6605896" y="2957851"/>
                  <a:ext cx="234215" cy="24622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9901D09-2023-48C5-BBB1-0D13644B4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896" y="2957851"/>
                  <a:ext cx="234215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7500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C8747F6-45D2-4DC8-9D37-98DB19B17431}"/>
              </a:ext>
            </a:extLst>
          </p:cNvPr>
          <p:cNvCxnSpPr>
            <a:cxnSpLocks/>
          </p:cNvCxnSpPr>
          <p:nvPr/>
        </p:nvCxnSpPr>
        <p:spPr>
          <a:xfrm flipV="1">
            <a:off x="1083541" y="3738820"/>
            <a:ext cx="2245731" cy="68035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81D0AD4-11D7-4C70-8E2E-EAE21D61500B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1049165" y="3425577"/>
            <a:ext cx="2299248" cy="38656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183CAF-E292-4CC8-8A9E-469EE8DC45F6}"/>
                  </a:ext>
                </a:extLst>
              </p:cNvPr>
              <p:cNvSpPr txBox="1"/>
              <p:nvPr/>
            </p:nvSpPr>
            <p:spPr>
              <a:xfrm>
                <a:off x="4393518" y="1459772"/>
                <a:ext cx="2589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183CAF-E292-4CC8-8A9E-469EE8DC4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18" y="1459772"/>
                <a:ext cx="2589609" cy="307777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55985B2-3848-4D4C-A3B7-C785FE8FA817}"/>
                  </a:ext>
                </a:extLst>
              </p:cNvPr>
              <p:cNvSpPr txBox="1"/>
              <p:nvPr/>
            </p:nvSpPr>
            <p:spPr>
              <a:xfrm>
                <a:off x="4417073" y="1828097"/>
                <a:ext cx="1533367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55985B2-3848-4D4C-A3B7-C785FE8FA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73" y="1828097"/>
                <a:ext cx="1533367" cy="5307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81C44DD-FA22-4163-B0FF-DAB61FEBCEB0}"/>
                  </a:ext>
                </a:extLst>
              </p:cNvPr>
              <p:cNvSpPr txBox="1"/>
              <p:nvPr/>
            </p:nvSpPr>
            <p:spPr>
              <a:xfrm>
                <a:off x="3241416" y="3126575"/>
                <a:ext cx="994761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1400" dirty="0"/>
                  <a:t>)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81C44DD-FA22-4163-B0FF-DAB61FEB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416" y="3126575"/>
                <a:ext cx="994761" cy="324769"/>
              </a:xfrm>
              <a:prstGeom prst="rect">
                <a:avLst/>
              </a:prstGeom>
              <a:blipFill>
                <a:blip r:embed="rId12"/>
                <a:stretch>
                  <a:fillRect l="-1840" t="-5660" r="-19632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9549E2F-7C24-408C-823C-3DF87CE5BA89}"/>
                  </a:ext>
                </a:extLst>
              </p:cNvPr>
              <p:cNvSpPr txBox="1"/>
              <p:nvPr/>
            </p:nvSpPr>
            <p:spPr>
              <a:xfrm>
                <a:off x="2442162" y="3435450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9549E2F-7C24-408C-823C-3DF87CE5B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62" y="3435450"/>
                <a:ext cx="204628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09E8274-4954-4A3A-8196-946A69FD3510}"/>
                  </a:ext>
                </a:extLst>
              </p:cNvPr>
              <p:cNvSpPr txBox="1"/>
              <p:nvPr/>
            </p:nvSpPr>
            <p:spPr>
              <a:xfrm>
                <a:off x="4456613" y="2657133"/>
                <a:ext cx="1454285" cy="530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09E8274-4954-4A3A-8196-946A69FD3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613" y="2657133"/>
                <a:ext cx="1454285" cy="5307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72AC792-E151-4867-A780-016B76DEB1E5}"/>
                  </a:ext>
                </a:extLst>
              </p:cNvPr>
              <p:cNvSpPr txBox="1"/>
              <p:nvPr/>
            </p:nvSpPr>
            <p:spPr>
              <a:xfrm>
                <a:off x="1625937" y="336203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72AC792-E151-4867-A780-016B76DEB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937" y="3362034"/>
                <a:ext cx="373820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B3DAE26-199F-4B67-934E-5367D2FE76E1}"/>
                  </a:ext>
                </a:extLst>
              </p:cNvPr>
              <p:cNvSpPr txBox="1"/>
              <p:nvPr/>
            </p:nvSpPr>
            <p:spPr>
              <a:xfrm>
                <a:off x="2358035" y="3687914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B3DAE26-199F-4B67-934E-5367D2FE7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35" y="3687914"/>
                <a:ext cx="204628" cy="246221"/>
              </a:xfrm>
              <a:prstGeom prst="rect">
                <a:avLst/>
              </a:prstGeom>
              <a:blipFill>
                <a:blip r:embed="rId16"/>
                <a:stretch>
                  <a:fillRect l="-5714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32B426-03A2-4E90-A644-A2816EDF93A5}"/>
                  </a:ext>
                </a:extLst>
              </p:cNvPr>
              <p:cNvSpPr txBox="1"/>
              <p:nvPr/>
            </p:nvSpPr>
            <p:spPr>
              <a:xfrm>
                <a:off x="3287552" y="3472848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32B426-03A2-4E90-A644-A2816EDF9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52" y="3472848"/>
                <a:ext cx="204628" cy="246221"/>
              </a:xfrm>
              <a:prstGeom prst="rect">
                <a:avLst/>
              </a:prstGeom>
              <a:blipFill>
                <a:blip r:embed="rId17"/>
                <a:stretch>
                  <a:fillRect l="-555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50DB01F-9060-4314-A4EC-81EF2CD7FCCF}"/>
                  </a:ext>
                </a:extLst>
              </p:cNvPr>
              <p:cNvSpPr txBox="1"/>
              <p:nvPr/>
            </p:nvSpPr>
            <p:spPr>
              <a:xfrm>
                <a:off x="4393518" y="3788681"/>
                <a:ext cx="4579620" cy="353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2(</m:t>
                      </m:r>
                      <m:rad>
                        <m:radPr>
                          <m:deg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50DB01F-9060-4314-A4EC-81EF2CD7F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18" y="3788681"/>
                <a:ext cx="4579620" cy="353238"/>
              </a:xfrm>
              <a:prstGeom prst="rect">
                <a:avLst/>
              </a:prstGeom>
              <a:blipFill>
                <a:blip r:embed="rId18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1" name="그림 160">
            <a:extLst>
              <a:ext uri="{FF2B5EF4-FFF2-40B4-BE49-F238E27FC236}">
                <a16:creationId xmlns:a16="http://schemas.microsoft.com/office/drawing/2014/main" id="{8E31037F-933B-431D-AB4F-A6F5BE8230C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64809" r="5936" b="15978"/>
          <a:stretch/>
        </p:blipFill>
        <p:spPr>
          <a:xfrm>
            <a:off x="4559268" y="4369096"/>
            <a:ext cx="4467140" cy="19149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1F254E6-F791-4862-ABFC-EF54635FCF19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역기구학으로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62146B9A-574C-4C07-BCE4-E85790E2CAE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2428" r="18634"/>
          <a:stretch/>
        </p:blipFill>
        <p:spPr>
          <a:xfrm>
            <a:off x="7304856" y="5871197"/>
            <a:ext cx="82173" cy="116681"/>
          </a:xfrm>
          <a:prstGeom prst="rect">
            <a:avLst/>
          </a:prstGeom>
        </p:spPr>
      </p:pic>
      <p:sp>
        <p:nvSpPr>
          <p:cNvPr id="59" name="원호 58">
            <a:extLst>
              <a:ext uri="{FF2B5EF4-FFF2-40B4-BE49-F238E27FC236}">
                <a16:creationId xmlns:a16="http://schemas.microsoft.com/office/drawing/2014/main" id="{72E527E2-5FB0-4B92-A219-9A831EC72337}"/>
              </a:ext>
            </a:extLst>
          </p:cNvPr>
          <p:cNvSpPr/>
          <p:nvPr/>
        </p:nvSpPr>
        <p:spPr>
          <a:xfrm rot="7233101">
            <a:off x="1304601" y="2936400"/>
            <a:ext cx="394547" cy="381026"/>
          </a:xfrm>
          <a:prstGeom prst="arc">
            <a:avLst>
              <a:gd name="adj1" fmla="val 16200000"/>
              <a:gd name="adj2" fmla="val 211979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DEA842-01B8-41DC-8002-9F49120C8F30}"/>
                  </a:ext>
                </a:extLst>
              </p:cNvPr>
              <p:cNvSpPr txBox="1"/>
              <p:nvPr/>
            </p:nvSpPr>
            <p:spPr>
              <a:xfrm>
                <a:off x="806075" y="3895698"/>
                <a:ext cx="21897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4DEA842-01B8-41DC-8002-9F49120C8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75" y="3895698"/>
                <a:ext cx="218978" cy="246221"/>
              </a:xfrm>
              <a:prstGeom prst="rect">
                <a:avLst/>
              </a:prstGeom>
              <a:blipFill>
                <a:blip r:embed="rId21"/>
                <a:stretch>
                  <a:fillRect l="-789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79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35599-254E-4D13-9A6E-0E7B8931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4E03A8-1BAA-4BDF-86A4-63979A3C47E6}"/>
                  </a:ext>
                </a:extLst>
              </p:cNvPr>
              <p:cNvSpPr txBox="1"/>
              <p:nvPr/>
            </p:nvSpPr>
            <p:spPr>
              <a:xfrm>
                <a:off x="4362449" y="2281947"/>
                <a:ext cx="2589609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4E03A8-1BAA-4BDF-86A4-63979A3C4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49" y="2281947"/>
                <a:ext cx="2589609" cy="5245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5C1ADD93-7DE8-46CE-87EA-8CB71CA7438A}"/>
              </a:ext>
            </a:extLst>
          </p:cNvPr>
          <p:cNvGrpSpPr/>
          <p:nvPr/>
        </p:nvGrpSpPr>
        <p:grpSpPr>
          <a:xfrm>
            <a:off x="846877" y="1760185"/>
            <a:ext cx="2742723" cy="3713147"/>
            <a:chOff x="5352745" y="1598825"/>
            <a:chExt cx="2742723" cy="3713147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DCFD15E-80A7-4009-86CD-36AFDD0629B9}"/>
                </a:ext>
              </a:extLst>
            </p:cNvPr>
            <p:cNvCxnSpPr>
              <a:cxnSpLocks/>
            </p:cNvCxnSpPr>
            <p:nvPr/>
          </p:nvCxnSpPr>
          <p:spPr>
            <a:xfrm>
              <a:off x="5600900" y="4144437"/>
              <a:ext cx="2095100" cy="93809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61E3A2D-00EF-432E-9349-434B2A2383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8837" y="2029637"/>
              <a:ext cx="2063" cy="2114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B111835-E6EC-4E77-B724-6A9CCEE35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2787888"/>
              <a:ext cx="1943033" cy="13565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/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77CE6A-6D35-4540-9EE3-AD722F587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000" y="4942640"/>
                  <a:ext cx="39946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/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7E63F66-BECC-4691-8C1E-6942DEB733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577" y="2468543"/>
                  <a:ext cx="40427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/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A6D4C27-87EC-4B49-AC38-B0F2C966C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886" y="1598825"/>
                  <a:ext cx="3898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F133235-34FF-4F2D-9F14-449279482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00" y="3666933"/>
              <a:ext cx="0" cy="47750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3E856D6-0DF6-48E0-8F80-DC47950C8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837" y="3007392"/>
              <a:ext cx="361196" cy="65954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FE6910B-89F9-44F1-BEDF-FE295498F2AE}"/>
                </a:ext>
              </a:extLst>
            </p:cNvPr>
            <p:cNvCxnSpPr>
              <a:cxnSpLocks/>
            </p:cNvCxnSpPr>
            <p:nvPr/>
          </p:nvCxnSpPr>
          <p:spPr>
            <a:xfrm>
              <a:off x="5942588" y="3007392"/>
              <a:ext cx="1901682" cy="24210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2C7A65C-DF27-47B8-9823-C757F5F55A74}"/>
                </a:ext>
              </a:extLst>
            </p:cNvPr>
            <p:cNvSpPr/>
            <p:nvPr/>
          </p:nvSpPr>
          <p:spPr>
            <a:xfrm>
              <a:off x="5535892" y="4078477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D4BC69A-D3B6-42AC-AA51-B19F950F0B01}"/>
                </a:ext>
              </a:extLst>
            </p:cNvPr>
            <p:cNvSpPr/>
            <p:nvPr/>
          </p:nvSpPr>
          <p:spPr>
            <a:xfrm>
              <a:off x="5535892" y="3577461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88B37A0-1332-4FCB-A00B-72888FC0774C}"/>
                </a:ext>
              </a:extLst>
            </p:cNvPr>
            <p:cNvSpPr/>
            <p:nvPr/>
          </p:nvSpPr>
          <p:spPr>
            <a:xfrm>
              <a:off x="5894073" y="2944705"/>
              <a:ext cx="131919" cy="1319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0E87171-F02E-49F0-B336-DFF1351A8B62}"/>
                </a:ext>
              </a:extLst>
            </p:cNvPr>
            <p:cNvCxnSpPr>
              <a:stCxn id="51" idx="6"/>
            </p:cNvCxnSpPr>
            <p:nvPr/>
          </p:nvCxnSpPr>
          <p:spPr>
            <a:xfrm flipV="1">
              <a:off x="5667811" y="4078477"/>
              <a:ext cx="2168344" cy="6596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61C8A0F-486C-4C79-9AD2-FD4E23B55A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6155" y="3267640"/>
              <a:ext cx="0" cy="80802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F825167-8389-438D-8241-C6F0F0478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380" y="4103000"/>
              <a:ext cx="881775" cy="614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67A775-E8B7-450A-9134-44E285CA6990}"/>
                </a:ext>
              </a:extLst>
            </p:cNvPr>
            <p:cNvCxnSpPr>
              <a:cxnSpLocks/>
            </p:cNvCxnSpPr>
            <p:nvPr/>
          </p:nvCxnSpPr>
          <p:spPr>
            <a:xfrm>
              <a:off x="6446380" y="3560582"/>
              <a:ext cx="1389775" cy="53562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54151EF4-1C0F-40E4-97C2-43FBE7354423}"/>
                </a:ext>
              </a:extLst>
            </p:cNvPr>
            <p:cNvSpPr/>
            <p:nvPr/>
          </p:nvSpPr>
          <p:spPr>
            <a:xfrm rot="19762900">
              <a:off x="5495174" y="3130158"/>
              <a:ext cx="394547" cy="381026"/>
            </a:xfrm>
            <a:prstGeom prst="arc">
              <a:avLst>
                <a:gd name="adj1" fmla="val 16200000"/>
                <a:gd name="adj2" fmla="val 2119796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7801968-03CA-49FB-927C-DF64A1CDE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607" y="2401877"/>
              <a:ext cx="376495" cy="62539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EA00D0F-7357-4E78-A5D1-2EB8C57CE6D8}"/>
                    </a:ext>
                  </a:extLst>
                </p:cNvPr>
                <p:cNvSpPr txBox="1"/>
                <p:nvPr/>
              </p:nvSpPr>
              <p:spPr>
                <a:xfrm>
                  <a:off x="5529156" y="2767138"/>
                  <a:ext cx="4246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EA00D0F-7357-4E78-A5D1-2EB8C57CE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156" y="2767138"/>
                  <a:ext cx="424667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A32C43-E87F-49EB-B7CD-CE1C92760B30}"/>
                    </a:ext>
                  </a:extLst>
                </p:cNvPr>
                <p:cNvSpPr txBox="1"/>
                <p:nvPr/>
              </p:nvSpPr>
              <p:spPr>
                <a:xfrm>
                  <a:off x="5352745" y="3183704"/>
                  <a:ext cx="222178" cy="24622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A32C43-E87F-49EB-B7CD-CE1C92760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745" y="3183704"/>
                  <a:ext cx="222178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7895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9901D09-2023-48C5-BBB1-0D13644B442E}"/>
                    </a:ext>
                  </a:extLst>
                </p:cNvPr>
                <p:cNvSpPr txBox="1"/>
                <p:nvPr/>
              </p:nvSpPr>
              <p:spPr>
                <a:xfrm>
                  <a:off x="7257034" y="3014779"/>
                  <a:ext cx="234215" cy="24622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9901D09-2023-48C5-BBB1-0D13644B4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034" y="3014779"/>
                  <a:ext cx="234215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4878"/>
                  </a:stretch>
                </a:blipFill>
                <a:ln w="127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C8747F6-45D2-4DC8-9D37-98DB19B17431}"/>
              </a:ext>
            </a:extLst>
          </p:cNvPr>
          <p:cNvCxnSpPr>
            <a:cxnSpLocks/>
          </p:cNvCxnSpPr>
          <p:nvPr/>
        </p:nvCxnSpPr>
        <p:spPr>
          <a:xfrm flipV="1">
            <a:off x="1083541" y="3738820"/>
            <a:ext cx="2245731" cy="68035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D81D0AD4-11D7-4C70-8E2E-EAE21D61500B}"/>
              </a:ext>
            </a:extLst>
          </p:cNvPr>
          <p:cNvCxnSpPr>
            <a:cxnSpLocks/>
            <a:stCxn id="52" idx="2"/>
          </p:cNvCxnSpPr>
          <p:nvPr/>
        </p:nvCxnSpPr>
        <p:spPr>
          <a:xfrm flipV="1">
            <a:off x="1030024" y="3418213"/>
            <a:ext cx="2299248" cy="386568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원호 96">
            <a:extLst>
              <a:ext uri="{FF2B5EF4-FFF2-40B4-BE49-F238E27FC236}">
                <a16:creationId xmlns:a16="http://schemas.microsoft.com/office/drawing/2014/main" id="{29E5A951-FA97-4195-B70E-F8D3F36B5875}"/>
              </a:ext>
            </a:extLst>
          </p:cNvPr>
          <p:cNvSpPr/>
          <p:nvPr/>
        </p:nvSpPr>
        <p:spPr>
          <a:xfrm rot="3563179">
            <a:off x="1017383" y="3606336"/>
            <a:ext cx="394547" cy="381026"/>
          </a:xfrm>
          <a:prstGeom prst="arc">
            <a:avLst>
              <a:gd name="adj1" fmla="val 17114989"/>
              <a:gd name="adj2" fmla="val 1816108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183CAF-E292-4CC8-8A9E-469EE8DC45F6}"/>
                  </a:ext>
                </a:extLst>
              </p:cNvPr>
              <p:cNvSpPr txBox="1"/>
              <p:nvPr/>
            </p:nvSpPr>
            <p:spPr>
              <a:xfrm>
                <a:off x="4362450" y="1866228"/>
                <a:ext cx="25896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B183CAF-E292-4CC8-8A9E-469EE8DC4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866228"/>
                <a:ext cx="2589609" cy="307777"/>
              </a:xfrm>
              <a:prstGeom prst="rect">
                <a:avLst/>
              </a:prstGeom>
              <a:blipFill>
                <a:blip r:embed="rId9"/>
                <a:stretch>
                  <a:fillRect t="-90196" b="-154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A113B0-C0F3-419E-849B-1948C80B3CB5}"/>
                  </a:ext>
                </a:extLst>
              </p:cNvPr>
              <p:cNvSpPr txBox="1"/>
              <p:nvPr/>
            </p:nvSpPr>
            <p:spPr>
              <a:xfrm>
                <a:off x="1530879" y="356064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A113B0-C0F3-419E-849B-1948C80B3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79" y="3560644"/>
                <a:ext cx="373820" cy="307777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81C44DD-FA22-4163-B0FF-DAB61FEBCEB0}"/>
                  </a:ext>
                </a:extLst>
              </p:cNvPr>
              <p:cNvSpPr txBox="1"/>
              <p:nvPr/>
            </p:nvSpPr>
            <p:spPr>
              <a:xfrm>
                <a:off x="3241416" y="3126575"/>
                <a:ext cx="994761" cy="32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sz="1400" dirty="0"/>
                  <a:t>)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81C44DD-FA22-4163-B0FF-DAB61FEB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416" y="3126575"/>
                <a:ext cx="994761" cy="324769"/>
              </a:xfrm>
              <a:prstGeom prst="rect">
                <a:avLst/>
              </a:prstGeom>
              <a:blipFill>
                <a:blip r:embed="rId11"/>
                <a:stretch>
                  <a:fillRect l="-1840" t="-5660" r="-19632" b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20127F8-3117-4225-87FF-1715BCB6FBE7}"/>
                  </a:ext>
                </a:extLst>
              </p:cNvPr>
              <p:cNvSpPr txBox="1"/>
              <p:nvPr/>
            </p:nvSpPr>
            <p:spPr>
              <a:xfrm>
                <a:off x="4349694" y="3288959"/>
                <a:ext cx="20054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𝑎𝑡𝑎𝑛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20127F8-3117-4225-87FF-1715BCB6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94" y="3288959"/>
                <a:ext cx="2005459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원호 121">
            <a:extLst>
              <a:ext uri="{FF2B5EF4-FFF2-40B4-BE49-F238E27FC236}">
                <a16:creationId xmlns:a16="http://schemas.microsoft.com/office/drawing/2014/main" id="{5CD6E9AC-6A6F-4B6C-8D71-B0F4587B678E}"/>
              </a:ext>
            </a:extLst>
          </p:cNvPr>
          <p:cNvSpPr/>
          <p:nvPr/>
        </p:nvSpPr>
        <p:spPr>
          <a:xfrm rot="1800000">
            <a:off x="1005406" y="3469051"/>
            <a:ext cx="394547" cy="381026"/>
          </a:xfrm>
          <a:prstGeom prst="arc">
            <a:avLst>
              <a:gd name="adj1" fmla="val 16200000"/>
              <a:gd name="adj2" fmla="val 2119796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7378173-9992-451C-9700-0A4784E08288}"/>
                  </a:ext>
                </a:extLst>
              </p:cNvPr>
              <p:cNvSpPr txBox="1"/>
              <p:nvPr/>
            </p:nvSpPr>
            <p:spPr>
              <a:xfrm>
                <a:off x="1328950" y="3377955"/>
                <a:ext cx="360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7378173-9992-451C-9700-0A4784E08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50" y="3377955"/>
                <a:ext cx="36003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9549E2F-7C24-408C-823C-3DF87CE5BA89}"/>
                  </a:ext>
                </a:extLst>
              </p:cNvPr>
              <p:cNvSpPr txBox="1"/>
              <p:nvPr/>
            </p:nvSpPr>
            <p:spPr>
              <a:xfrm>
                <a:off x="2442162" y="3435450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9549E2F-7C24-408C-823C-3DF87CE5B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62" y="3435450"/>
                <a:ext cx="204628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8C78EC7-D0BB-4F71-A189-B0548ECF5A9F}"/>
                  </a:ext>
                </a:extLst>
              </p:cNvPr>
              <p:cNvSpPr txBox="1"/>
              <p:nvPr/>
            </p:nvSpPr>
            <p:spPr>
              <a:xfrm>
                <a:off x="4380572" y="2828812"/>
                <a:ext cx="4579620" cy="370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2(</m:t>
                      </m:r>
                      <m:rad>
                        <m:radPr>
                          <m:deg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8C78EC7-D0BB-4F71-A189-B0548ECF5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72" y="2828812"/>
                <a:ext cx="4579620" cy="370486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CC5D44C-D09F-4581-8EA5-9152E04976EB}"/>
                  </a:ext>
                </a:extLst>
              </p:cNvPr>
              <p:cNvSpPr txBox="1"/>
              <p:nvPr/>
            </p:nvSpPr>
            <p:spPr>
              <a:xfrm>
                <a:off x="2358035" y="3687914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CC5D44C-D09F-4581-8EA5-9152E0497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35" y="3687914"/>
                <a:ext cx="204628" cy="246221"/>
              </a:xfrm>
              <a:prstGeom prst="rect">
                <a:avLst/>
              </a:prstGeom>
              <a:blipFill>
                <a:blip r:embed="rId16"/>
                <a:stretch>
                  <a:fillRect l="-5714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E3AB3F-B966-4366-8BA5-E75589E6D995}"/>
                  </a:ext>
                </a:extLst>
              </p:cNvPr>
              <p:cNvSpPr txBox="1"/>
              <p:nvPr/>
            </p:nvSpPr>
            <p:spPr>
              <a:xfrm>
                <a:off x="3287552" y="3472848"/>
                <a:ext cx="204628" cy="24622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E3AB3F-B966-4366-8BA5-E75589E6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52" y="3472848"/>
                <a:ext cx="204628" cy="246221"/>
              </a:xfrm>
              <a:prstGeom prst="rect">
                <a:avLst/>
              </a:prstGeom>
              <a:blipFill>
                <a:blip r:embed="rId17"/>
                <a:stretch>
                  <a:fillRect l="-555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05F74A-CC1E-4F6D-84AC-EB204E3129B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61614" r="6055" b="15236"/>
          <a:stretch/>
        </p:blipFill>
        <p:spPr>
          <a:xfrm>
            <a:off x="4452333" y="3738820"/>
            <a:ext cx="4478207" cy="236742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590ECEC-423C-487B-8850-4903089F09BA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역기구학으로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E7BFBE-8C77-44DB-9065-8DBF67EE00D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11427"/>
          <a:stretch/>
        </p:blipFill>
        <p:spPr>
          <a:xfrm>
            <a:off x="7102058" y="5324475"/>
            <a:ext cx="89452" cy="24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9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447B1-98E9-4D5B-99D9-C39B80F8B377}"/>
              </a:ext>
            </a:extLst>
          </p:cNvPr>
          <p:cNvSpPr txBox="1"/>
          <p:nvPr/>
        </p:nvSpPr>
        <p:spPr>
          <a:xfrm>
            <a:off x="808179" y="1228434"/>
            <a:ext cx="261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학습 계획</a:t>
            </a:r>
            <a:endParaRPr lang="en-US" altLang="ko-KR" sz="2800" b="1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3A246B6-E491-4E63-8BB3-6B1EA6557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02987"/>
              </p:ext>
            </p:extLst>
          </p:nvPr>
        </p:nvGraphicFramePr>
        <p:xfrm>
          <a:off x="808179" y="1990725"/>
          <a:ext cx="7601529" cy="411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843">
                  <a:extLst>
                    <a:ext uri="{9D8B030D-6E8A-4147-A177-3AD203B41FA5}">
                      <a16:colId xmlns:a16="http://schemas.microsoft.com/office/drawing/2014/main" val="2077608190"/>
                    </a:ext>
                  </a:extLst>
                </a:gridCol>
                <a:gridCol w="3636049">
                  <a:extLst>
                    <a:ext uri="{9D8B030D-6E8A-4147-A177-3AD203B41FA5}">
                      <a16:colId xmlns:a16="http://schemas.microsoft.com/office/drawing/2014/main" val="3065086993"/>
                    </a:ext>
                  </a:extLst>
                </a:gridCol>
                <a:gridCol w="1431637">
                  <a:extLst>
                    <a:ext uri="{9D8B030D-6E8A-4147-A177-3AD203B41FA5}">
                      <a16:colId xmlns:a16="http://schemas.microsoft.com/office/drawing/2014/main" val="724128189"/>
                    </a:ext>
                  </a:extLst>
                </a:gridCol>
              </a:tblGrid>
              <a:tr h="66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시 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강의 내용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106769"/>
                  </a:ext>
                </a:extLst>
              </a:tr>
              <a:tr h="1150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14:00 ~ 15:00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로봇제어를 위한 시리얼 통신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276107"/>
                  </a:ext>
                </a:extLst>
              </a:tr>
              <a:tr h="1150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15:00 ~ 16:00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로봇제어 프로그래밍 실습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709938"/>
                  </a:ext>
                </a:extLst>
              </a:tr>
              <a:tr h="1150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16:00 ~ 17:00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로봇제어 프로그래밍 실습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28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595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A2A7B-16B1-4D0F-935B-E084F91D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9216A-1080-4CED-8FCD-9868305A773C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역기구학으로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32B3F68-3D42-41BF-9B43-E98BD0055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42489" r="6019" b="32886"/>
          <a:stretch/>
        </p:blipFill>
        <p:spPr>
          <a:xfrm>
            <a:off x="1649126" y="1724026"/>
            <a:ext cx="5845748" cy="474345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0602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A2A7B-16B1-4D0F-935B-E084F91D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9216A-1080-4CED-8FCD-9868305A773C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역기구학으로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실로봇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움직이기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4B7274-01D2-4476-B43A-F008A5B1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7" y="1987676"/>
            <a:ext cx="4477375" cy="208626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40711A-1510-46A3-B67D-6F4DF3ECD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67115" r="6019" b="2030"/>
          <a:stretch/>
        </p:blipFill>
        <p:spPr>
          <a:xfrm>
            <a:off x="3087401" y="762388"/>
            <a:ext cx="5845748" cy="59436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73ABC-F705-41D3-A9ED-2C70700591C9}"/>
              </a:ext>
            </a:extLst>
          </p:cNvPr>
          <p:cNvSpPr/>
          <p:nvPr/>
        </p:nvSpPr>
        <p:spPr>
          <a:xfrm>
            <a:off x="1003300" y="2768600"/>
            <a:ext cx="266700" cy="241300"/>
          </a:xfrm>
          <a:prstGeom prst="rect">
            <a:avLst/>
          </a:prstGeom>
          <a:solidFill>
            <a:srgbClr val="FFFF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390624-2BF4-4520-8A21-BC65E5588445}"/>
              </a:ext>
            </a:extLst>
          </p:cNvPr>
          <p:cNvSpPr/>
          <p:nvPr/>
        </p:nvSpPr>
        <p:spPr>
          <a:xfrm>
            <a:off x="1073150" y="3062559"/>
            <a:ext cx="266700" cy="241300"/>
          </a:xfrm>
          <a:prstGeom prst="rect">
            <a:avLst/>
          </a:prstGeom>
          <a:solidFill>
            <a:srgbClr val="FFFF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2F5A29-8E0E-4F9A-9BC6-F350BA17C294}"/>
              </a:ext>
            </a:extLst>
          </p:cNvPr>
          <p:cNvSpPr/>
          <p:nvPr/>
        </p:nvSpPr>
        <p:spPr>
          <a:xfrm>
            <a:off x="1301750" y="2768600"/>
            <a:ext cx="266700" cy="2413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D6DA44-8BC9-4809-9607-9912242208CF}"/>
              </a:ext>
            </a:extLst>
          </p:cNvPr>
          <p:cNvSpPr/>
          <p:nvPr/>
        </p:nvSpPr>
        <p:spPr>
          <a:xfrm>
            <a:off x="1368919" y="3053577"/>
            <a:ext cx="266700" cy="241300"/>
          </a:xfrm>
          <a:prstGeom prst="rect">
            <a:avLst/>
          </a:prstGeom>
          <a:solidFill>
            <a:srgbClr val="FFC0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54AF5A-6206-42A9-B667-427D67CBEE20}"/>
              </a:ext>
            </a:extLst>
          </p:cNvPr>
          <p:cNvSpPr/>
          <p:nvPr/>
        </p:nvSpPr>
        <p:spPr>
          <a:xfrm>
            <a:off x="1600200" y="2768600"/>
            <a:ext cx="266700" cy="241300"/>
          </a:xfrm>
          <a:prstGeom prst="rect">
            <a:avLst/>
          </a:prstGeom>
          <a:solidFill>
            <a:srgbClr val="FF00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1441F3-F2C5-4C5E-A92F-EF716516F993}"/>
              </a:ext>
            </a:extLst>
          </p:cNvPr>
          <p:cNvSpPr/>
          <p:nvPr/>
        </p:nvSpPr>
        <p:spPr>
          <a:xfrm>
            <a:off x="1664688" y="3059154"/>
            <a:ext cx="266700" cy="241300"/>
          </a:xfrm>
          <a:prstGeom prst="rect">
            <a:avLst/>
          </a:prstGeom>
          <a:solidFill>
            <a:srgbClr val="FF000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47E4C3-4DDA-4D06-8C07-1200EF338F79}"/>
              </a:ext>
            </a:extLst>
          </p:cNvPr>
          <p:cNvSpPr/>
          <p:nvPr/>
        </p:nvSpPr>
        <p:spPr>
          <a:xfrm>
            <a:off x="1510595" y="3346174"/>
            <a:ext cx="266700" cy="241300"/>
          </a:xfrm>
          <a:prstGeom prst="rect">
            <a:avLst/>
          </a:prstGeom>
          <a:solidFill>
            <a:srgbClr val="00B050">
              <a:alpha val="50000"/>
            </a:srgb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C67C2-92DF-4EF1-A96A-F1EAD6C2CAA1}"/>
              </a:ext>
            </a:extLst>
          </p:cNvPr>
          <p:cNvSpPr txBox="1"/>
          <p:nvPr/>
        </p:nvSpPr>
        <p:spPr>
          <a:xfrm>
            <a:off x="407670" y="2715412"/>
            <a:ext cx="571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증가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23B4A-A047-424E-A8E2-7A0307B9CC68}"/>
              </a:ext>
            </a:extLst>
          </p:cNvPr>
          <p:cNvSpPr txBox="1"/>
          <p:nvPr/>
        </p:nvSpPr>
        <p:spPr>
          <a:xfrm>
            <a:off x="412241" y="3043509"/>
            <a:ext cx="5715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감소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602776-4DEB-4501-BDC2-2C80E49BEA7D}"/>
              </a:ext>
            </a:extLst>
          </p:cNvPr>
          <p:cNvSpPr txBox="1"/>
          <p:nvPr/>
        </p:nvSpPr>
        <p:spPr>
          <a:xfrm>
            <a:off x="1003300" y="2434493"/>
            <a:ext cx="266700" cy="307777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x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5B12F-2B96-4280-908B-B41B92995190}"/>
              </a:ext>
            </a:extLst>
          </p:cNvPr>
          <p:cNvSpPr txBox="1"/>
          <p:nvPr/>
        </p:nvSpPr>
        <p:spPr>
          <a:xfrm>
            <a:off x="1302074" y="2433886"/>
            <a:ext cx="266700" cy="30777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5537-0C24-4D79-B076-DDF50EC803B4}"/>
              </a:ext>
            </a:extLst>
          </p:cNvPr>
          <p:cNvSpPr txBox="1"/>
          <p:nvPr/>
        </p:nvSpPr>
        <p:spPr>
          <a:xfrm>
            <a:off x="1597675" y="2433301"/>
            <a:ext cx="266700" cy="307777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z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F10932-FEF8-4DC2-A7B8-7B501DE5A0E1}"/>
              </a:ext>
            </a:extLst>
          </p:cNvPr>
          <p:cNvSpPr txBox="1"/>
          <p:nvPr/>
        </p:nvSpPr>
        <p:spPr>
          <a:xfrm>
            <a:off x="1799336" y="3327508"/>
            <a:ext cx="1198460" cy="30777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while</a:t>
            </a:r>
            <a:r>
              <a:rPr lang="ko-KR" altLang="en-US" sz="1400" dirty="0"/>
              <a:t> 종료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D0BF74C-E8DC-4422-8976-34E2CF096199}"/>
              </a:ext>
            </a:extLst>
          </p:cNvPr>
          <p:cNvGrpSpPr/>
          <p:nvPr/>
        </p:nvGrpSpPr>
        <p:grpSpPr>
          <a:xfrm>
            <a:off x="603704" y="4242886"/>
            <a:ext cx="2388668" cy="1938653"/>
            <a:chOff x="603704" y="4242886"/>
            <a:chExt cx="2388668" cy="193865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BE9C6A5-35E6-4D9D-AC5C-01BB87D5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0" t="21457" r="16520" b="13967"/>
            <a:stretch/>
          </p:blipFill>
          <p:spPr>
            <a:xfrm>
              <a:off x="603704" y="4643691"/>
              <a:ext cx="2388668" cy="1279395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F0DD590-33AA-4D3D-B741-03D59FE38A87}"/>
                </a:ext>
              </a:extLst>
            </p:cNvPr>
            <p:cNvCxnSpPr>
              <a:cxnSpLocks/>
            </p:cNvCxnSpPr>
            <p:nvPr/>
          </p:nvCxnSpPr>
          <p:spPr>
            <a:xfrm>
              <a:off x="1247386" y="5541471"/>
              <a:ext cx="829616" cy="4130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E30FCDF-75A2-44FD-9393-6B3E3D225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767" y="4567850"/>
              <a:ext cx="0" cy="9736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89A6A4E-92DE-4104-947A-5A44FA8C8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811" y="5129987"/>
              <a:ext cx="807575" cy="41148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9C5BE98-D300-4D2E-B0A1-DFD4A3C7F53A}"/>
                    </a:ext>
                  </a:extLst>
                </p:cNvPr>
                <p:cNvSpPr txBox="1"/>
                <p:nvPr/>
              </p:nvSpPr>
              <p:spPr>
                <a:xfrm>
                  <a:off x="1997800" y="5812207"/>
                  <a:ext cx="399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9C5BE98-D300-4D2E-B0A1-DFD4A3C7F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800" y="5812207"/>
                  <a:ext cx="39946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8E13BD6-BA71-4709-B6D1-E05F237A9A64}"/>
                    </a:ext>
                  </a:extLst>
                </p:cNvPr>
                <p:cNvSpPr txBox="1"/>
                <p:nvPr/>
              </p:nvSpPr>
              <p:spPr>
                <a:xfrm>
                  <a:off x="1975264" y="4913686"/>
                  <a:ext cx="404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8E13BD6-BA71-4709-B6D1-E05F237A9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264" y="4913686"/>
                  <a:ext cx="40427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94D14A9-A42D-4101-B461-56AC2025CF0C}"/>
                    </a:ext>
                  </a:extLst>
                </p:cNvPr>
                <p:cNvSpPr txBox="1"/>
                <p:nvPr/>
              </p:nvSpPr>
              <p:spPr>
                <a:xfrm>
                  <a:off x="1125757" y="4242886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altLang="ko-KR" b="1" dirty="0"/>
                    <a:t> 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94D14A9-A42D-4101-B461-56AC2025C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757" y="4242886"/>
                  <a:ext cx="3898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6C9A0ABD-B1D5-46A9-8A20-523870400E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3" t="69704" r="65039" b="29592"/>
          <a:stretch/>
        </p:blipFill>
        <p:spPr>
          <a:xfrm>
            <a:off x="4311422" y="5530510"/>
            <a:ext cx="673328" cy="13559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461628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7741FD-8DF1-4C0C-80B9-EA970993B81C}"/>
              </a:ext>
            </a:extLst>
          </p:cNvPr>
          <p:cNvSpPr txBox="1"/>
          <p:nvPr/>
        </p:nvSpPr>
        <p:spPr>
          <a:xfrm>
            <a:off x="735878" y="1556129"/>
            <a:ext cx="720090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+mj-lt"/>
              </a:rPr>
              <a:t>로봇제어 프로그래밍 실습 </a:t>
            </a:r>
            <a:r>
              <a:rPr lang="en-US" altLang="ko-KR" sz="3200" b="1" dirty="0">
                <a:latin typeface="+mj-lt"/>
              </a:rPr>
              <a:t>(2)</a:t>
            </a:r>
            <a:endParaRPr lang="ko-KR" altLang="en-US" sz="32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EDA99-3B05-4646-946E-7C118812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8" y="529083"/>
            <a:ext cx="2409825" cy="371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E3E5-F0CF-42E1-9B6A-04189276BD82}"/>
              </a:ext>
            </a:extLst>
          </p:cNvPr>
          <p:cNvSpPr txBox="1"/>
          <p:nvPr/>
        </p:nvSpPr>
        <p:spPr>
          <a:xfrm>
            <a:off x="735878" y="2533650"/>
            <a:ext cx="7608022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PyQt5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설치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신경망 구조 확인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ko-KR" altLang="en-US" dirty="0"/>
              <a:t> 신경망 만들기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신경망 학습하기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그림그리기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04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86DD4C9-B218-49D2-B0C0-5D3438C65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67"/>
          <a:stretch/>
        </p:blipFill>
        <p:spPr>
          <a:xfrm>
            <a:off x="1793339" y="3868558"/>
            <a:ext cx="5334000" cy="20336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AA2A7B-16B1-4D0F-935B-E084F91D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4F7F80-F9E3-4EB0-9ED8-3B861BADC9E0}"/>
              </a:ext>
            </a:extLst>
          </p:cNvPr>
          <p:cNvSpPr txBox="1"/>
          <p:nvPr/>
        </p:nvSpPr>
        <p:spPr>
          <a:xfrm>
            <a:off x="569033" y="1960196"/>
            <a:ext cx="72577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창에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i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</a:t>
            </a:r>
            <a:r>
              <a:rPr lang="en-US" altLang="ko-KR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–m pip install PyQt5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PyQt5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모듈을 설치한다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BF50B59-F391-46CC-8B3B-C3203CD4367E}"/>
              </a:ext>
            </a:extLst>
          </p:cNvPr>
          <p:cNvCxnSpPr>
            <a:cxnSpLocks/>
          </p:cNvCxnSpPr>
          <p:nvPr/>
        </p:nvCxnSpPr>
        <p:spPr>
          <a:xfrm>
            <a:off x="1793339" y="5469304"/>
            <a:ext cx="29024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D23948E-BD4A-4B00-AB77-D065EE6D97AC}"/>
              </a:ext>
            </a:extLst>
          </p:cNvPr>
          <p:cNvCxnSpPr/>
          <p:nvPr/>
        </p:nvCxnSpPr>
        <p:spPr>
          <a:xfrm>
            <a:off x="3821994" y="4050079"/>
            <a:ext cx="14382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9E6815-1D30-4536-82B4-C9721DC54FF0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PyQt5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모듈 설치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18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신경망 구조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8CD3C-8E42-4D17-9778-CA11FB59800D}"/>
              </a:ext>
            </a:extLst>
          </p:cNvPr>
          <p:cNvSpPr txBox="1"/>
          <p:nvPr/>
        </p:nvSpPr>
        <p:spPr>
          <a:xfrm>
            <a:off x="695325" y="1746821"/>
            <a:ext cx="4584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2x4x2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(MLP : Multi-Layer Perceptron)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78A576-CAF3-4B8E-8C45-57D2E8853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76" y="2249647"/>
            <a:ext cx="4876397" cy="3474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06481-1E3A-446C-BF1E-265CC716E556}"/>
              </a:ext>
            </a:extLst>
          </p:cNvPr>
          <p:cNvSpPr txBox="1"/>
          <p:nvPr/>
        </p:nvSpPr>
        <p:spPr>
          <a:xfrm>
            <a:off x="2261903" y="56237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입력층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7089C-DAD7-4803-8AAD-149450F36C71}"/>
              </a:ext>
            </a:extLst>
          </p:cNvPr>
          <p:cNvSpPr txBox="1"/>
          <p:nvPr/>
        </p:nvSpPr>
        <p:spPr>
          <a:xfrm>
            <a:off x="4133418" y="56237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63700-0A32-4549-B234-683FF7B010A6}"/>
              </a:ext>
            </a:extLst>
          </p:cNvPr>
          <p:cNvSpPr txBox="1"/>
          <p:nvPr/>
        </p:nvSpPr>
        <p:spPr>
          <a:xfrm>
            <a:off x="6004933" y="5623774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739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신경망 구조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A3D53-F764-4629-98E4-7279B8418BD9}"/>
              </a:ext>
            </a:extLst>
          </p:cNvPr>
          <p:cNvSpPr txBox="1"/>
          <p:nvPr/>
        </p:nvSpPr>
        <p:spPr>
          <a:xfrm>
            <a:off x="695325" y="1746821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단극성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 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0BF4-29C6-489B-B85C-212854D166B8}"/>
                  </a:ext>
                </a:extLst>
              </p:cNvPr>
              <p:cNvSpPr txBox="1"/>
              <p:nvPr/>
            </p:nvSpPr>
            <p:spPr>
              <a:xfrm>
                <a:off x="1081846" y="3139147"/>
                <a:ext cx="3374096" cy="719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8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2800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450BF4-29C6-489B-B85C-212854D1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46" y="3139147"/>
                <a:ext cx="3374096" cy="719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BC25A9-B8F3-4E84-947F-2A88BCF5D26D}"/>
                  </a:ext>
                </a:extLst>
              </p:cNvPr>
              <p:cNvSpPr txBox="1"/>
              <p:nvPr/>
            </p:nvSpPr>
            <p:spPr>
              <a:xfrm>
                <a:off x="1081847" y="4937614"/>
                <a:ext cx="81560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900" dirty="0"/>
                  <a:t> = </a:t>
                </a:r>
                <a:r>
                  <a:rPr lang="ko-KR" altLang="en-US" sz="900" dirty="0"/>
                  <a:t>자연상수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BC25A9-B8F3-4E84-947F-2A88BCF5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47" y="4937614"/>
                <a:ext cx="815608" cy="230832"/>
              </a:xfrm>
              <a:prstGeom prst="rect">
                <a:avLst/>
              </a:prstGeom>
              <a:blipFill>
                <a:blip r:embed="rId3"/>
                <a:stretch>
                  <a:fillRect r="-3731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639529-CD1D-4DE3-9548-315EB48F9EB2}"/>
                  </a:ext>
                </a:extLst>
              </p:cNvPr>
              <p:cNvSpPr txBox="1"/>
              <p:nvPr/>
            </p:nvSpPr>
            <p:spPr>
              <a:xfrm>
                <a:off x="1081847" y="5448420"/>
                <a:ext cx="7085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900" dirty="0"/>
                  <a:t> </a:t>
                </a:r>
                <a:r>
                  <a:rPr lang="en-US" altLang="ko-KR" sz="900" dirty="0"/>
                  <a:t>= </a:t>
                </a:r>
                <a:r>
                  <a:rPr lang="ko-KR" altLang="en-US" sz="900" dirty="0" err="1"/>
                  <a:t>가중합</a:t>
                </a:r>
                <a:endParaRPr lang="ko-KR" alt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639529-CD1D-4DE3-9548-315EB48F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47" y="5448420"/>
                <a:ext cx="708592" cy="230832"/>
              </a:xfrm>
              <a:prstGeom prst="rect">
                <a:avLst/>
              </a:prstGeom>
              <a:blipFill>
                <a:blip r:embed="rId4"/>
                <a:stretch>
                  <a:fillRect r="-3419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50916B-F45E-4ABD-8F3F-26D92A17DBC5}"/>
              </a:ext>
            </a:extLst>
          </p:cNvPr>
          <p:cNvGrpSpPr/>
          <p:nvPr/>
        </p:nvGrpSpPr>
        <p:grpSpPr>
          <a:xfrm>
            <a:off x="4168680" y="2054598"/>
            <a:ext cx="4782682" cy="3511073"/>
            <a:chOff x="2369036" y="2249647"/>
            <a:chExt cx="4782682" cy="35110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5BDF75-F2D2-47E7-BF9C-B916D49EBA9A}"/>
                </a:ext>
              </a:extLst>
            </p:cNvPr>
            <p:cNvGrpSpPr/>
            <p:nvPr/>
          </p:nvGrpSpPr>
          <p:grpSpPr>
            <a:xfrm>
              <a:off x="2369036" y="2249647"/>
              <a:ext cx="4782682" cy="3511073"/>
              <a:chOff x="1645136" y="1785954"/>
              <a:chExt cx="4782682" cy="3511073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398CC305-92DA-4EFF-8EC8-30AAD7932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136" y="4886326"/>
                <a:ext cx="43670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CDD36A95-81AD-44B0-9546-1210D5B9E6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1563" y="2188636"/>
                <a:ext cx="0" cy="31083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CC274905-7F54-4B67-B3FD-132912BA0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5399" y="3863353"/>
                <a:ext cx="151038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52B715-E634-4509-A67A-2719A34E9BB5}"/>
                  </a:ext>
                </a:extLst>
              </p:cNvPr>
              <p:cNvSpPr txBox="1"/>
              <p:nvPr/>
            </p:nvSpPr>
            <p:spPr>
              <a:xfrm>
                <a:off x="3442747" y="4640105"/>
                <a:ext cx="3471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+mn-ea"/>
                  </a:rPr>
                  <a:t>0</a:t>
                </a:r>
                <a:endParaRPr lang="ko-KR" altLang="en-US" sz="1000" dirty="0">
                  <a:latin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B0DE53-346F-4395-BCC4-55F11884FDDF}"/>
                  </a:ext>
                </a:extLst>
              </p:cNvPr>
              <p:cNvSpPr txBox="1"/>
              <p:nvPr/>
            </p:nvSpPr>
            <p:spPr>
              <a:xfrm>
                <a:off x="3359515" y="3742831"/>
                <a:ext cx="46515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+mn-ea"/>
                  </a:rPr>
                  <a:t>0.5</a:t>
                </a:r>
                <a:endParaRPr lang="ko-KR" altLang="en-US" sz="1000" dirty="0">
                  <a:latin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D62963-060D-425E-AE1D-FD1C79949D22}"/>
                  </a:ext>
                </a:extLst>
              </p:cNvPr>
              <p:cNvSpPr txBox="1"/>
              <p:nvPr/>
            </p:nvSpPr>
            <p:spPr>
              <a:xfrm>
                <a:off x="3442747" y="2686611"/>
                <a:ext cx="34710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dirty="0">
                    <a:latin typeface="+mn-ea"/>
                  </a:rPr>
                  <a:t>1</a:t>
                </a:r>
                <a:endParaRPr lang="ko-KR" altLang="en-US" sz="1000" dirty="0">
                  <a:latin typeface="+mn-ea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456CD74-70F0-4E7A-AA65-61F9B8344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044" y="2811563"/>
                <a:ext cx="151038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220E06F-BB58-4BF4-89E8-194994C7BA4C}"/>
                      </a:ext>
                    </a:extLst>
                  </p:cNvPr>
                  <p:cNvSpPr txBox="1"/>
                  <p:nvPr/>
                </p:nvSpPr>
                <p:spPr>
                  <a:xfrm>
                    <a:off x="3383389" y="1785954"/>
                    <a:ext cx="9550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675B956-CB4B-49E0-A960-47B7036B78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3389" y="1785954"/>
                    <a:ext cx="95505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BCC289B-B7B6-40C1-9B7F-7CEFD0D2DF4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5797" y="4656977"/>
                    <a:ext cx="5120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9B5C3B3-1E41-4F02-A6CD-F5E44EA613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5797" y="4656977"/>
                    <a:ext cx="51202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5C7F99-F575-4582-96BE-611806DDB367}"/>
                </a:ext>
              </a:extLst>
            </p:cNvPr>
            <p:cNvCxnSpPr/>
            <p:nvPr/>
          </p:nvCxnSpPr>
          <p:spPr>
            <a:xfrm>
              <a:off x="4588767" y="3273415"/>
              <a:ext cx="15560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8C083609-54F3-4712-93F4-672D5A139C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463751"/>
              </p:ext>
            </p:extLst>
          </p:nvPr>
        </p:nvGraphicFramePr>
        <p:xfrm>
          <a:off x="4136300" y="2493833"/>
          <a:ext cx="4488701" cy="2814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E2FF-A4CE-49FF-BC9A-1152CD7BECA0}"/>
                  </a:ext>
                </a:extLst>
              </p:cNvPr>
              <p:cNvSpPr txBox="1"/>
              <p:nvPr/>
            </p:nvSpPr>
            <p:spPr>
              <a:xfrm>
                <a:off x="1081846" y="5193021"/>
                <a:ext cx="219488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9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900" dirty="0"/>
                  <a:t> = </a:t>
                </a:r>
                <a:r>
                  <a:rPr lang="ko-KR" altLang="en-US" sz="900" dirty="0"/>
                  <a:t>경사도</a:t>
                </a:r>
                <a:r>
                  <a:rPr lang="en-US" altLang="ko-KR" sz="900" dirty="0"/>
                  <a:t>(</a:t>
                </a:r>
                <a:r>
                  <a:rPr lang="ko-KR" altLang="en-US" sz="900" dirty="0"/>
                  <a:t>현 모델에서는 </a:t>
                </a:r>
                <a:r>
                  <a:rPr lang="en-US" altLang="ko-KR" sz="900" dirty="0"/>
                  <a:t>1</a:t>
                </a:r>
                <a:r>
                  <a:rPr lang="ko-KR" altLang="en-US" sz="900" dirty="0"/>
                  <a:t>을 사용함</a:t>
                </a:r>
                <a:r>
                  <a:rPr lang="en-US" altLang="ko-KR" sz="900" dirty="0"/>
                  <a:t>)</a:t>
                </a:r>
                <a:endParaRPr lang="ko-KR" altLang="en-US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1E2FF-A4CE-49FF-BC9A-1152CD7BE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46" y="5193021"/>
                <a:ext cx="2194885" cy="230832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63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신경망 구조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EF77290C-893B-4C08-9FF4-89D89D2B8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751920"/>
              </p:ext>
            </p:extLst>
          </p:nvPr>
        </p:nvGraphicFramePr>
        <p:xfrm>
          <a:off x="4463332" y="1649774"/>
          <a:ext cx="4332275" cy="2888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9B75EA7-E4E1-4DF1-AD14-AF23F801CB94}"/>
              </a:ext>
            </a:extLst>
          </p:cNvPr>
          <p:cNvSpPr txBox="1"/>
          <p:nvPr/>
        </p:nvSpPr>
        <p:spPr>
          <a:xfrm>
            <a:off x="695325" y="1746821"/>
            <a:ext cx="247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제곱 오차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(squared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Error)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C42CB0-223F-43FD-907F-492DA194CF4B}"/>
                  </a:ext>
                </a:extLst>
              </p:cNvPr>
              <p:cNvSpPr txBox="1"/>
              <p:nvPr/>
            </p:nvSpPr>
            <p:spPr>
              <a:xfrm>
                <a:off x="7602130" y="5716364"/>
                <a:ext cx="904415" cy="243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900" i="1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ko-KR" altLang="en-US" sz="900" dirty="0"/>
                  <a:t> </a:t>
                </a:r>
                <a:r>
                  <a:rPr lang="en-US" altLang="ko-KR" sz="900" dirty="0"/>
                  <a:t>= </a:t>
                </a:r>
                <a:r>
                  <a:rPr lang="ko-KR" altLang="en-US" sz="900" dirty="0"/>
                  <a:t>제곱 오차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C42CB0-223F-43FD-907F-492DA194C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30" y="5716364"/>
                <a:ext cx="904415" cy="243143"/>
              </a:xfrm>
              <a:prstGeom prst="rect">
                <a:avLst/>
              </a:prstGeom>
              <a:blipFill>
                <a:blip r:embed="rId3"/>
                <a:stretch>
                  <a:fillRect r="-4730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18F50F-3E2C-4541-AFE1-6B4267FD54C8}"/>
                  </a:ext>
                </a:extLst>
              </p:cNvPr>
              <p:cNvSpPr txBox="1"/>
              <p:nvPr/>
            </p:nvSpPr>
            <p:spPr>
              <a:xfrm>
                <a:off x="906437" y="2249647"/>
                <a:ext cx="2842252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818F50F-3E2C-4541-AFE1-6B4267FD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7" y="2249647"/>
                <a:ext cx="2842252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025158-923F-4BE5-A45F-2402725A6C1C}"/>
                  </a:ext>
                </a:extLst>
              </p:cNvPr>
              <p:cNvSpPr txBox="1"/>
              <p:nvPr/>
            </p:nvSpPr>
            <p:spPr>
              <a:xfrm>
                <a:off x="6790732" y="5959507"/>
                <a:ext cx="76219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sz="900" dirty="0">
                    <a:latin typeface="+mj-ea"/>
                    <a:ea typeface="+mj-ea"/>
                  </a:rPr>
                  <a:t> = </a:t>
                </a:r>
                <a:r>
                  <a:rPr lang="ko-KR" altLang="en-US" sz="900" dirty="0">
                    <a:latin typeface="+mj-ea"/>
                    <a:ea typeface="+mj-ea"/>
                  </a:rPr>
                  <a:t>목표치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025158-923F-4BE5-A45F-2402725A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32" y="5959507"/>
                <a:ext cx="762196" cy="230832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5A1882-9A58-42E0-B7FB-BE77729F11E7}"/>
                  </a:ext>
                </a:extLst>
              </p:cNvPr>
              <p:cNvSpPr txBox="1"/>
              <p:nvPr/>
            </p:nvSpPr>
            <p:spPr>
              <a:xfrm>
                <a:off x="7602130" y="5947197"/>
                <a:ext cx="858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>
                    <a:latin typeface="+mj-ea"/>
                    <a:ea typeface="+mj-ea"/>
                  </a:rPr>
                  <a:t>= </a:t>
                </a:r>
                <a:r>
                  <a:rPr lang="ko-KR" altLang="en-US" sz="900" dirty="0">
                    <a:latin typeface="+mj-ea"/>
                    <a:ea typeface="+mj-ea"/>
                  </a:rPr>
                  <a:t>최종출력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5A1882-9A58-42E0-B7FB-BE77729F1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30" y="5947197"/>
                <a:ext cx="858312" cy="230832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70337D-1ED7-47E3-BCC1-5B6B4AA4D3A8}"/>
                  </a:ext>
                </a:extLst>
              </p:cNvPr>
              <p:cNvSpPr txBox="1"/>
              <p:nvPr/>
            </p:nvSpPr>
            <p:spPr>
              <a:xfrm>
                <a:off x="506181" y="5031496"/>
                <a:ext cx="3667755" cy="92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800" b="1" i="1" smtClean="0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ko-KR" altLang="en-US" sz="2800" b="1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70337D-1ED7-47E3-BCC1-5B6B4AA4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1" y="5031496"/>
                <a:ext cx="3667755" cy="9280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BDB4A42-2B5E-4FA4-8402-ADFBCF41F586}"/>
              </a:ext>
            </a:extLst>
          </p:cNvPr>
          <p:cNvSpPr txBox="1"/>
          <p:nvPr/>
        </p:nvSpPr>
        <p:spPr>
          <a:xfrm>
            <a:off x="279629" y="3723447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• </a:t>
            </a:r>
            <a:r>
              <a:rPr lang="ko-KR" altLang="en-US" b="1" dirty="0" err="1">
                <a:latin typeface="+mn-ea"/>
              </a:rPr>
              <a:t>옵티마이저</a:t>
            </a:r>
            <a:r>
              <a:rPr lang="en-US" altLang="ko-KR" b="1" dirty="0">
                <a:latin typeface="+mn-ea"/>
              </a:rPr>
              <a:t>(Optimizer)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A0032A-14A8-4CE5-8C7C-434404EEECEE}"/>
              </a:ext>
            </a:extLst>
          </p:cNvPr>
          <p:cNvSpPr txBox="1"/>
          <p:nvPr/>
        </p:nvSpPr>
        <p:spPr>
          <a:xfrm>
            <a:off x="695325" y="428782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경사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하강법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(Gradient Descent)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35D6A-2A20-49D5-8822-F0B0B459373F}"/>
                  </a:ext>
                </a:extLst>
              </p:cNvPr>
              <p:cNvSpPr txBox="1"/>
              <p:nvPr/>
            </p:nvSpPr>
            <p:spPr>
              <a:xfrm>
                <a:off x="6768290" y="5730049"/>
                <a:ext cx="70243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/>
                  <a:t>= </a:t>
                </a:r>
                <a:r>
                  <a:rPr lang="ko-KR" altLang="en-US" sz="900" dirty="0" err="1"/>
                  <a:t>학습률</a:t>
                </a:r>
                <a:endParaRPr lang="ko-KR" altLang="en-US" sz="9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235D6A-2A20-49D5-8822-F0B0B4593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90" y="5730049"/>
                <a:ext cx="702436" cy="230832"/>
              </a:xfrm>
              <a:prstGeom prst="rect">
                <a:avLst/>
              </a:prstGeom>
              <a:blipFill>
                <a:blip r:embed="rId8"/>
                <a:stretch>
                  <a:fillRect r="-1724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F77577-69D9-45D1-BFB9-CAE08FED7D15}"/>
                  </a:ext>
                </a:extLst>
              </p:cNvPr>
              <p:cNvSpPr txBox="1"/>
              <p:nvPr/>
            </p:nvSpPr>
            <p:spPr>
              <a:xfrm>
                <a:off x="6790732" y="6188965"/>
                <a:ext cx="88197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>
                    <a:latin typeface="+mj-ea"/>
                    <a:ea typeface="+mj-ea"/>
                  </a:rPr>
                  <a:t>= </a:t>
                </a:r>
                <a:r>
                  <a:rPr lang="ko-KR" altLang="en-US" sz="900" dirty="0">
                    <a:latin typeface="+mj-ea"/>
                    <a:ea typeface="+mj-ea"/>
                  </a:rPr>
                  <a:t>연결강도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F77577-69D9-45D1-BFB9-CAE08FED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32" y="6188965"/>
                <a:ext cx="881973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15D148CB-4A95-4B82-99E9-3BC410FF11D8}"/>
              </a:ext>
            </a:extLst>
          </p:cNvPr>
          <p:cNvGrpSpPr/>
          <p:nvPr/>
        </p:nvGrpSpPr>
        <p:grpSpPr>
          <a:xfrm>
            <a:off x="4196872" y="1785796"/>
            <a:ext cx="4619602" cy="3255195"/>
            <a:chOff x="1597721" y="2041832"/>
            <a:chExt cx="4619602" cy="3255195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291AE12-18CF-4602-8F18-1DDF9E5A19F4}"/>
                </a:ext>
              </a:extLst>
            </p:cNvPr>
            <p:cNvCxnSpPr>
              <a:cxnSpLocks/>
            </p:cNvCxnSpPr>
            <p:nvPr/>
          </p:nvCxnSpPr>
          <p:spPr>
            <a:xfrm>
              <a:off x="1645136" y="4886326"/>
              <a:ext cx="43670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45EEFE5-90E2-45C5-A792-01F6E388D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456" y="2188636"/>
              <a:ext cx="0" cy="3108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BDF4AA1-C313-4C6E-A085-F4818E627F25}"/>
                    </a:ext>
                  </a:extLst>
                </p:cNvPr>
                <p:cNvSpPr txBox="1"/>
                <p:nvPr/>
              </p:nvSpPr>
              <p:spPr>
                <a:xfrm>
                  <a:off x="1597721" y="2041832"/>
                  <a:ext cx="532920" cy="29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BD22D86-8A5A-4BCE-B0BB-0F032AB3E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21" y="2041832"/>
                  <a:ext cx="532920" cy="2936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CAF42B2-2C70-4FDE-80AC-A0B9B112CFCF}"/>
                    </a:ext>
                  </a:extLst>
                </p:cNvPr>
                <p:cNvSpPr txBox="1"/>
                <p:nvPr/>
              </p:nvSpPr>
              <p:spPr>
                <a:xfrm>
                  <a:off x="5767898" y="4886326"/>
                  <a:ext cx="4494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75D842C-EF03-4F2F-89DE-D5C33D2A4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898" y="4886326"/>
                  <a:ext cx="44942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17B7D689-B91B-4F31-8DC0-52D8D04BFFDF}"/>
              </a:ext>
            </a:extLst>
          </p:cNvPr>
          <p:cNvSpPr/>
          <p:nvPr/>
        </p:nvSpPr>
        <p:spPr>
          <a:xfrm>
            <a:off x="6576827" y="4346564"/>
            <a:ext cx="106680" cy="1066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4096009-1186-48B6-BAC3-E94EA2936F6E}"/>
              </a:ext>
            </a:extLst>
          </p:cNvPr>
          <p:cNvGrpSpPr/>
          <p:nvPr/>
        </p:nvGrpSpPr>
        <p:grpSpPr>
          <a:xfrm>
            <a:off x="5001103" y="2133483"/>
            <a:ext cx="334266" cy="1013722"/>
            <a:chOff x="4828284" y="2974198"/>
            <a:chExt cx="334266" cy="101372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972B62D-D390-40AF-A7DB-58A88CC7CABB}"/>
                </a:ext>
              </a:extLst>
            </p:cNvPr>
            <p:cNvSpPr/>
            <p:nvPr/>
          </p:nvSpPr>
          <p:spPr>
            <a:xfrm>
              <a:off x="4932683" y="2974198"/>
              <a:ext cx="106680" cy="106680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2691EBB-8CBE-4267-A904-70A358BE2F77}"/>
                </a:ext>
              </a:extLst>
            </p:cNvPr>
            <p:cNvCxnSpPr>
              <a:cxnSpLocks/>
            </p:cNvCxnSpPr>
            <p:nvPr/>
          </p:nvCxnSpPr>
          <p:spPr>
            <a:xfrm>
              <a:off x="4828284" y="3080878"/>
              <a:ext cx="334266" cy="9070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E009F1-0D4E-4172-8E69-08576F23C7AA}"/>
              </a:ext>
            </a:extLst>
          </p:cNvPr>
          <p:cNvGrpSpPr/>
          <p:nvPr/>
        </p:nvGrpSpPr>
        <p:grpSpPr>
          <a:xfrm>
            <a:off x="5389212" y="3093865"/>
            <a:ext cx="268185" cy="744185"/>
            <a:chOff x="5216393" y="3934580"/>
            <a:chExt cx="268185" cy="74418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2D8734F8-F610-4D4F-8134-D7E6871461B9}"/>
                </a:ext>
              </a:extLst>
            </p:cNvPr>
            <p:cNvSpPr/>
            <p:nvPr/>
          </p:nvSpPr>
          <p:spPr>
            <a:xfrm>
              <a:off x="5297146" y="3934580"/>
              <a:ext cx="106680" cy="106680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DCB71D6-A3BA-402B-B5C1-FFC8389DBA77}"/>
                </a:ext>
              </a:extLst>
            </p:cNvPr>
            <p:cNvCxnSpPr>
              <a:cxnSpLocks/>
            </p:cNvCxnSpPr>
            <p:nvPr/>
          </p:nvCxnSpPr>
          <p:spPr>
            <a:xfrm>
              <a:off x="5216393" y="4135943"/>
              <a:ext cx="268185" cy="5428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134265-BBD0-405D-8554-50A078572E6E}"/>
              </a:ext>
            </a:extLst>
          </p:cNvPr>
          <p:cNvGrpSpPr/>
          <p:nvPr/>
        </p:nvGrpSpPr>
        <p:grpSpPr>
          <a:xfrm>
            <a:off x="6323520" y="4271103"/>
            <a:ext cx="267274" cy="226536"/>
            <a:chOff x="6150701" y="5111818"/>
            <a:chExt cx="267274" cy="226536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127F41-CABD-4BD5-90AE-66415617D0C3}"/>
                </a:ext>
              </a:extLst>
            </p:cNvPr>
            <p:cNvSpPr/>
            <p:nvPr/>
          </p:nvSpPr>
          <p:spPr>
            <a:xfrm>
              <a:off x="6150701" y="5111818"/>
              <a:ext cx="106680" cy="106680"/>
            </a:xfrm>
            <a:prstGeom prst="ellipse">
              <a:avLst/>
            </a:prstGeom>
            <a:solidFill>
              <a:srgbClr val="00B0F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582DCBA-36CF-4E8F-9087-0AF80E97E692}"/>
                </a:ext>
              </a:extLst>
            </p:cNvPr>
            <p:cNvCxnSpPr>
              <a:cxnSpLocks/>
            </p:cNvCxnSpPr>
            <p:nvPr/>
          </p:nvCxnSpPr>
          <p:spPr>
            <a:xfrm>
              <a:off x="6188226" y="5285014"/>
              <a:ext cx="229749" cy="533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3AC63BC-1AA3-4AA5-99FF-FC6E9D5B0C07}"/>
              </a:ext>
            </a:extLst>
          </p:cNvPr>
          <p:cNvGrpSpPr/>
          <p:nvPr/>
        </p:nvGrpSpPr>
        <p:grpSpPr>
          <a:xfrm>
            <a:off x="6062668" y="4117206"/>
            <a:ext cx="228449" cy="305697"/>
            <a:chOff x="5889849" y="4957921"/>
            <a:chExt cx="228449" cy="30569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B877B77-36EB-4E98-BF2B-042F69B881AF}"/>
                </a:ext>
              </a:extLst>
            </p:cNvPr>
            <p:cNvSpPr/>
            <p:nvPr/>
          </p:nvSpPr>
          <p:spPr>
            <a:xfrm>
              <a:off x="5923283" y="4957921"/>
              <a:ext cx="106680" cy="106680"/>
            </a:xfrm>
            <a:prstGeom prst="ellipse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E735798-67B4-4B76-A75A-A1139A723035}"/>
                </a:ext>
              </a:extLst>
            </p:cNvPr>
            <p:cNvCxnSpPr>
              <a:cxnSpLocks/>
            </p:cNvCxnSpPr>
            <p:nvPr/>
          </p:nvCxnSpPr>
          <p:spPr>
            <a:xfrm>
              <a:off x="5889849" y="5114291"/>
              <a:ext cx="228449" cy="1493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DA3ACD-B0AE-4F79-85DF-C88115E79A6D}"/>
              </a:ext>
            </a:extLst>
          </p:cNvPr>
          <p:cNvGrpSpPr/>
          <p:nvPr/>
        </p:nvGrpSpPr>
        <p:grpSpPr>
          <a:xfrm>
            <a:off x="5749105" y="3756543"/>
            <a:ext cx="221554" cy="457977"/>
            <a:chOff x="5576286" y="4597258"/>
            <a:chExt cx="221554" cy="457977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4E02A93-F23B-4FBA-BBCE-80FDAF6B1D42}"/>
                </a:ext>
              </a:extLst>
            </p:cNvPr>
            <p:cNvSpPr/>
            <p:nvPr/>
          </p:nvSpPr>
          <p:spPr>
            <a:xfrm>
              <a:off x="5633723" y="4597258"/>
              <a:ext cx="106680" cy="106680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CA35448-32B9-4F5F-995D-03D7CDC0B368}"/>
                </a:ext>
              </a:extLst>
            </p:cNvPr>
            <p:cNvCxnSpPr>
              <a:cxnSpLocks/>
            </p:cNvCxnSpPr>
            <p:nvPr/>
          </p:nvCxnSpPr>
          <p:spPr>
            <a:xfrm>
              <a:off x="5576286" y="4814176"/>
              <a:ext cx="221554" cy="2410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DD9AB0-1836-49D1-A9E4-4D5877A4A16F}"/>
                  </a:ext>
                </a:extLst>
              </p:cNvPr>
              <p:cNvSpPr txBox="1"/>
              <p:nvPr/>
            </p:nvSpPr>
            <p:spPr>
              <a:xfrm>
                <a:off x="6787822" y="6410253"/>
                <a:ext cx="23150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90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>
                    <a:latin typeface="+mj-ea"/>
                    <a:ea typeface="+mj-ea"/>
                  </a:rPr>
                  <a:t>= </a:t>
                </a:r>
                <a:r>
                  <a:rPr lang="ko-KR" altLang="en-US" sz="900" dirty="0">
                    <a:latin typeface="+mj-ea"/>
                    <a:ea typeface="+mj-ea"/>
                  </a:rPr>
                  <a:t>비용함수</a:t>
                </a:r>
                <a:r>
                  <a:rPr lang="en-US" altLang="ko-KR" sz="900" dirty="0">
                    <a:latin typeface="+mj-ea"/>
                    <a:ea typeface="+mj-ea"/>
                  </a:rPr>
                  <a:t>(</a:t>
                </a:r>
                <a:r>
                  <a:rPr lang="ko-KR" altLang="en-US" sz="900" dirty="0">
                    <a:latin typeface="+mj-ea"/>
                    <a:ea typeface="+mj-ea"/>
                  </a:rPr>
                  <a:t>현 모델에서는 </a:t>
                </a:r>
                <a:r>
                  <a:rPr lang="en-US" altLang="ko-KR" sz="900" dirty="0">
                    <a:latin typeface="+mj-ea"/>
                    <a:ea typeface="+mj-ea"/>
                  </a:rPr>
                  <a:t>MSE</a:t>
                </a:r>
                <a:r>
                  <a:rPr lang="ko-KR" altLang="en-US" sz="900" dirty="0">
                    <a:latin typeface="+mj-ea"/>
                    <a:ea typeface="+mj-ea"/>
                  </a:rPr>
                  <a:t>를 사용</a:t>
                </a:r>
                <a:r>
                  <a:rPr lang="en-US" altLang="ko-KR" sz="900" dirty="0">
                    <a:latin typeface="+mj-ea"/>
                    <a:ea typeface="+mj-ea"/>
                  </a:rPr>
                  <a:t>)</a:t>
                </a:r>
                <a:endParaRPr lang="ko-KR" altLang="en-US" sz="9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CDD9AB0-1836-49D1-A9E4-4D5877A4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22" y="6410253"/>
                <a:ext cx="2315057" cy="230832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47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 신경망 구조 확인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7CA23E5-B6FA-40E5-80D9-EC6AC364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87" y="2396936"/>
            <a:ext cx="5603626" cy="215339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25BB43E-37C0-466A-98C4-DBF5BFA4E0DA}"/>
              </a:ext>
            </a:extLst>
          </p:cNvPr>
          <p:cNvSpPr txBox="1"/>
          <p:nvPr/>
        </p:nvSpPr>
        <p:spPr>
          <a:xfrm>
            <a:off x="695325" y="1746821"/>
            <a:ext cx="4071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(BP : Back-Propagation)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25FE85-D1E2-49E0-A5B1-B2A1AB5D281A}"/>
              </a:ext>
            </a:extLst>
          </p:cNvPr>
          <p:cNvSpPr txBox="1"/>
          <p:nvPr/>
        </p:nvSpPr>
        <p:spPr>
          <a:xfrm>
            <a:off x="1676314" y="41223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입력층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D78EDE-2602-4460-B3C8-BD5B943B503E}"/>
              </a:ext>
            </a:extLst>
          </p:cNvPr>
          <p:cNvSpPr txBox="1"/>
          <p:nvPr/>
        </p:nvSpPr>
        <p:spPr>
          <a:xfrm>
            <a:off x="4133418" y="41809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은닉층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2CFD30-30B2-4A3B-8DF0-EF69734260EE}"/>
              </a:ext>
            </a:extLst>
          </p:cNvPr>
          <p:cNvSpPr txBox="1"/>
          <p:nvPr/>
        </p:nvSpPr>
        <p:spPr>
          <a:xfrm>
            <a:off x="6590523" y="4180997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출력층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56D428-F6B6-40B7-91A2-D1739D886DEA}"/>
              </a:ext>
            </a:extLst>
          </p:cNvPr>
          <p:cNvSpPr txBox="1"/>
          <p:nvPr/>
        </p:nvSpPr>
        <p:spPr>
          <a:xfrm>
            <a:off x="4953789" y="479809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출력층</a:t>
            </a:r>
            <a:r>
              <a:rPr lang="ko-KR" altLang="en-US" dirty="0"/>
              <a:t> 오차신호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14E140-7235-4919-9DAB-062C1CE349BF}"/>
                  </a:ext>
                </a:extLst>
              </p:cNvPr>
              <p:cNvSpPr txBox="1"/>
              <p:nvPr/>
            </p:nvSpPr>
            <p:spPr>
              <a:xfrm>
                <a:off x="4953789" y="5236402"/>
                <a:ext cx="1916550" cy="32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14E140-7235-4919-9DAB-062C1CE3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89" y="5236402"/>
                <a:ext cx="1916550" cy="327526"/>
              </a:xfrm>
              <a:prstGeom prst="rect">
                <a:avLst/>
              </a:prstGeom>
              <a:blipFill>
                <a:blip r:embed="rId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1EF71A-FFAD-460D-9CDD-F3F0A7754092}"/>
                  </a:ext>
                </a:extLst>
              </p:cNvPr>
              <p:cNvSpPr txBox="1"/>
              <p:nvPr/>
            </p:nvSpPr>
            <p:spPr>
              <a:xfrm>
                <a:off x="2269302" y="5167424"/>
                <a:ext cx="1920910" cy="614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sz="1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altLang="ko-KR" sz="1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altLang="ko-KR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1EF71A-FFAD-460D-9CDD-F3F0A7754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02" y="5167424"/>
                <a:ext cx="1920910" cy="614079"/>
              </a:xfrm>
              <a:prstGeom prst="rect">
                <a:avLst/>
              </a:prstGeom>
              <a:blipFill>
                <a:blip r:embed="rId4"/>
                <a:stretch>
                  <a:fillRect t="-117000" r="-43810" b="-169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2954FD17-DF13-400C-8036-D9C37F6EA773}"/>
              </a:ext>
            </a:extLst>
          </p:cNvPr>
          <p:cNvGrpSpPr/>
          <p:nvPr/>
        </p:nvGrpSpPr>
        <p:grpSpPr>
          <a:xfrm>
            <a:off x="2571432" y="2597289"/>
            <a:ext cx="4001137" cy="692558"/>
            <a:chOff x="2571432" y="2597289"/>
            <a:chExt cx="4001137" cy="692558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4C8A5FC1-C379-4D5B-948E-85F7BC28E6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1432" y="2617672"/>
              <a:ext cx="1561986" cy="67217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A5B74C3-5023-4705-84DA-84AD4C3A53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3789" y="2597289"/>
              <a:ext cx="1618780" cy="69167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43BFDA5-736D-49BF-B392-4BF6C81BD050}"/>
              </a:ext>
            </a:extLst>
          </p:cNvPr>
          <p:cNvSpPr txBox="1"/>
          <p:nvPr/>
        </p:nvSpPr>
        <p:spPr>
          <a:xfrm>
            <a:off x="2269302" y="479809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은닉층</a:t>
            </a:r>
            <a:r>
              <a:rPr lang="ko-KR" altLang="en-US" dirty="0"/>
              <a:t> 오차신호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0467E3-C87D-4FBD-932B-4585A54DA0B8}"/>
                  </a:ext>
                </a:extLst>
              </p:cNvPr>
              <p:cNvSpPr txBox="1"/>
              <p:nvPr/>
            </p:nvSpPr>
            <p:spPr>
              <a:xfrm rot="19913764">
                <a:off x="3085330" y="2714366"/>
                <a:ext cx="594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0467E3-C87D-4FBD-932B-4585A54D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13764">
                <a:off x="3085330" y="2714366"/>
                <a:ext cx="5948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2A69E3-91D9-4FD8-9AFD-3987FB1084C9}"/>
                  </a:ext>
                </a:extLst>
              </p:cNvPr>
              <p:cNvSpPr txBox="1"/>
              <p:nvPr/>
            </p:nvSpPr>
            <p:spPr>
              <a:xfrm rot="1361927">
                <a:off x="5475400" y="2721852"/>
                <a:ext cx="683419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2A69E3-91D9-4FD8-9AFD-3987FB10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1927">
                <a:off x="5475400" y="2721852"/>
                <a:ext cx="683419" cy="394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422E18-4212-40E7-98E3-8D1C6FCCFC87}"/>
                  </a:ext>
                </a:extLst>
              </p:cNvPr>
              <p:cNvSpPr txBox="1"/>
              <p:nvPr/>
            </p:nvSpPr>
            <p:spPr>
              <a:xfrm>
                <a:off x="7373813" y="5070401"/>
                <a:ext cx="1393690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/>
                  <a:t>= </a:t>
                </a:r>
                <a:r>
                  <a:rPr lang="ko-KR" altLang="en-US" sz="900" dirty="0"/>
                  <a:t>목표치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422E18-4212-40E7-98E3-8D1C6FCCF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813" y="5070401"/>
                <a:ext cx="1393690" cy="230832"/>
              </a:xfrm>
              <a:prstGeom prst="rect">
                <a:avLst/>
              </a:prstGeom>
              <a:blipFill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9858181-591B-45EA-B5CF-C7B2ADC12F8F}"/>
                  </a:ext>
                </a:extLst>
              </p:cNvPr>
              <p:cNvSpPr txBox="1"/>
              <p:nvPr/>
            </p:nvSpPr>
            <p:spPr>
              <a:xfrm>
                <a:off x="7373814" y="5337598"/>
                <a:ext cx="109677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ko-KR" altLang="en-US" sz="900" dirty="0"/>
                  <a:t> </a:t>
                </a:r>
                <a:r>
                  <a:rPr lang="en-US" altLang="ko-KR" sz="900" dirty="0"/>
                  <a:t>= </a:t>
                </a:r>
                <a:r>
                  <a:rPr lang="ko-KR" altLang="en-US" sz="900" dirty="0"/>
                  <a:t>최종출력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9858181-591B-45EA-B5CF-C7B2ADC1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814" y="5337598"/>
                <a:ext cx="1096778" cy="230832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A1B372B-B812-4175-9DB3-4817A9FB1CFD}"/>
                  </a:ext>
                </a:extLst>
              </p:cNvPr>
              <p:cNvSpPr txBox="1"/>
              <p:nvPr/>
            </p:nvSpPr>
            <p:spPr>
              <a:xfrm>
                <a:off x="7373814" y="5604795"/>
                <a:ext cx="123012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/>
                  <a:t>= </a:t>
                </a:r>
                <a:r>
                  <a:rPr lang="ko-KR" altLang="en-US" sz="900" dirty="0" err="1"/>
                  <a:t>은닉층</a:t>
                </a:r>
                <a:r>
                  <a:rPr lang="ko-KR" altLang="en-US" sz="900" dirty="0"/>
                  <a:t> 출력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A1B372B-B812-4175-9DB3-4817A9FB1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814" y="5604795"/>
                <a:ext cx="1230128" cy="230832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454DB6D-AE1B-4846-A201-5B06C28BFB6D}"/>
                  </a:ext>
                </a:extLst>
              </p:cNvPr>
              <p:cNvSpPr txBox="1"/>
              <p:nvPr/>
            </p:nvSpPr>
            <p:spPr>
              <a:xfrm>
                <a:off x="7373813" y="5871992"/>
                <a:ext cx="167385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ko-KR" sz="9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900" dirty="0"/>
                  <a:t>= </a:t>
                </a:r>
                <a:r>
                  <a:rPr lang="ko-KR" altLang="en-US" sz="900" dirty="0" err="1"/>
                  <a:t>은닉층</a:t>
                </a:r>
                <a:r>
                  <a:rPr lang="ko-KR" altLang="en-US" sz="900" dirty="0"/>
                  <a:t> </a:t>
                </a:r>
                <a:r>
                  <a:rPr lang="en-US" altLang="ko-KR" sz="900" dirty="0"/>
                  <a:t>– </a:t>
                </a:r>
                <a:r>
                  <a:rPr lang="ko-KR" altLang="en-US" sz="900" dirty="0" err="1"/>
                  <a:t>출력층</a:t>
                </a:r>
                <a:r>
                  <a:rPr lang="ko-KR" altLang="en-US" sz="900" dirty="0"/>
                  <a:t> 연결강도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454DB6D-AE1B-4846-A201-5B06C28BF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813" y="5871992"/>
                <a:ext cx="1673856" cy="230832"/>
              </a:xfrm>
              <a:prstGeom prst="rect">
                <a:avLst/>
              </a:prstGeom>
              <a:blipFill>
                <a:blip r:embed="rId10"/>
                <a:stretch>
                  <a:fillRect r="-3285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4A8EBA-607C-43B7-97E7-727C5A2AEBE8}"/>
                  </a:ext>
                </a:extLst>
              </p:cNvPr>
              <p:cNvSpPr txBox="1"/>
              <p:nvPr/>
            </p:nvSpPr>
            <p:spPr>
              <a:xfrm>
                <a:off x="3195998" y="3061278"/>
                <a:ext cx="480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4A8EBA-607C-43B7-97E7-727C5A2AE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98" y="3061278"/>
                <a:ext cx="48029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CC14-4CAA-40AC-B4E4-CCF7BC44A9D6}"/>
                  </a:ext>
                </a:extLst>
              </p:cNvPr>
              <p:cNvSpPr txBox="1"/>
              <p:nvPr/>
            </p:nvSpPr>
            <p:spPr>
              <a:xfrm>
                <a:off x="5416675" y="3076424"/>
                <a:ext cx="4802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5ECC14-4CAA-40AC-B4E4-CCF7BC44A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675" y="3076424"/>
                <a:ext cx="48029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30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CEC24-7072-486E-8B20-CEB8E10E5A35}"/>
              </a:ext>
            </a:extLst>
          </p:cNvPr>
          <p:cNvSpPr txBox="1"/>
          <p:nvPr/>
        </p:nvSpPr>
        <p:spPr>
          <a:xfrm>
            <a:off x="569033" y="1775530"/>
            <a:ext cx="76700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dirty="0"/>
              <a:t>https://github.com/HyACT-AI/MLP  </a:t>
            </a:r>
            <a:r>
              <a:rPr lang="ko-KR" altLang="en-US" dirty="0"/>
              <a:t>에서 실습파일을 다운로드 받는다</a:t>
            </a:r>
            <a:r>
              <a:rPr lang="en-US" altLang="ko-KR" dirty="0"/>
              <a:t>.</a:t>
            </a:r>
          </a:p>
          <a:p>
            <a:endParaRPr lang="en-US" altLang="ko-KR" i="1" dirty="0"/>
          </a:p>
          <a:p>
            <a:r>
              <a:rPr lang="ko-KR" altLang="en-US" dirty="0"/>
              <a:t>다운로드 받은 압축파일을 풀고 </a:t>
            </a:r>
            <a:r>
              <a:rPr lang="en-US" altLang="ko-KR" dirty="0"/>
              <a:t>VS code</a:t>
            </a:r>
            <a:r>
              <a:rPr lang="ko-KR" altLang="en-US" dirty="0"/>
              <a:t>에 적용한다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25CF70-922A-499F-9093-8DA7A208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66" y="3032493"/>
            <a:ext cx="4238625" cy="28245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90E5D4-D9D9-4171-9633-18B94AB40921}"/>
              </a:ext>
            </a:extLst>
          </p:cNvPr>
          <p:cNvSpPr/>
          <p:nvPr/>
        </p:nvSpPr>
        <p:spPr>
          <a:xfrm>
            <a:off x="3997708" y="4964396"/>
            <a:ext cx="1287434" cy="266431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84C06660-D9A2-4BBB-B0C9-B8BD84050E07}"/>
              </a:ext>
            </a:extLst>
          </p:cNvPr>
          <p:cNvSpPr/>
          <p:nvPr/>
        </p:nvSpPr>
        <p:spPr>
          <a:xfrm>
            <a:off x="5123218" y="4557735"/>
            <a:ext cx="885824" cy="350833"/>
          </a:xfrm>
          <a:prstGeom prst="wedgeRoundRectCallout">
            <a:avLst>
              <a:gd name="adj1" fmla="val -44955"/>
              <a:gd name="adj2" fmla="val 90472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7B6A21-912C-4375-B863-B64D756AC86F}"/>
              </a:ext>
            </a:extLst>
          </p:cNvPr>
          <p:cNvSpPr/>
          <p:nvPr/>
        </p:nvSpPr>
        <p:spPr>
          <a:xfrm>
            <a:off x="4950532" y="3991272"/>
            <a:ext cx="515584" cy="266431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65FCFB70-9B07-4A4B-9EE3-72D79A5F8D14}"/>
              </a:ext>
            </a:extLst>
          </p:cNvPr>
          <p:cNvSpPr/>
          <p:nvPr/>
        </p:nvSpPr>
        <p:spPr>
          <a:xfrm>
            <a:off x="5275618" y="3542630"/>
            <a:ext cx="885824" cy="350833"/>
          </a:xfrm>
          <a:prstGeom prst="wedgeRoundRectCallout">
            <a:avLst>
              <a:gd name="adj1" fmla="val -44955"/>
              <a:gd name="adj2" fmla="val 90472"/>
              <a:gd name="adj3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730378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B178-24EE-41ED-A1CF-5740BB0B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1129B-641A-4904-9534-6909FEC153F2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0ED8F-A882-452D-B7F1-00ED6FE70C98}"/>
              </a:ext>
            </a:extLst>
          </p:cNvPr>
          <p:cNvSpPr txBox="1"/>
          <p:nvPr/>
        </p:nvSpPr>
        <p:spPr>
          <a:xfrm>
            <a:off x="1964603" y="1618692"/>
            <a:ext cx="5600476" cy="4650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연결강도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임의의 작은 값으로 초기화하고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학습시킬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  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패턴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선정한다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오차의 최대 한계치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Emax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결정한다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 강도를 변경하기 위해 학습 패턴쌍을 차례로 입력한다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4 : </a:t>
            </a:r>
            <a:r>
              <a:rPr lang="ko-KR" altLang="en-US" sz="1200" b="1" dirty="0"/>
              <a:t>은닉층의 입력 </a:t>
            </a:r>
            <a:r>
              <a:rPr lang="ko-KR" altLang="en-US" sz="1200" b="1" dirty="0" err="1"/>
              <a:t>가중합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NETz</a:t>
            </a:r>
            <a:r>
              <a:rPr lang="ko-KR" altLang="en-US" sz="1200" b="1" dirty="0"/>
              <a:t>를 구한다음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시그모이드</a:t>
            </a:r>
            <a:r>
              <a:rPr lang="ko-KR" altLang="en-US" sz="1200" b="1" dirty="0"/>
              <a:t> 함수를 활성화 </a:t>
            </a:r>
            <a:endParaRPr lang="en-US" altLang="ko-KR" sz="1200" b="1" dirty="0"/>
          </a:p>
          <a:p>
            <a:r>
              <a:rPr lang="en-US" altLang="ko-KR" sz="1200" b="1" dirty="0"/>
              <a:t>             </a:t>
            </a:r>
            <a:r>
              <a:rPr lang="ko-KR" altLang="en-US" sz="1200" b="1" dirty="0"/>
              <a:t>함수로 사용하여 출력 </a:t>
            </a:r>
            <a:r>
              <a:rPr lang="en-US" altLang="ko-KR" sz="1200" b="1" dirty="0"/>
              <a:t>z</a:t>
            </a:r>
            <a:r>
              <a:rPr lang="ko-KR" altLang="en-US" sz="1200" b="1" dirty="0"/>
              <a:t>를 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5 : </a:t>
            </a:r>
            <a:r>
              <a:rPr lang="ko-KR" altLang="en-US" sz="1200" b="1" dirty="0"/>
              <a:t>출력층의 입력 </a:t>
            </a:r>
            <a:r>
              <a:rPr lang="ko-KR" altLang="en-US" sz="1200" b="1" dirty="0" err="1"/>
              <a:t>가중합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NETy</a:t>
            </a:r>
            <a:r>
              <a:rPr lang="ko-KR" altLang="en-US" sz="1200" b="1" dirty="0"/>
              <a:t>와 최종 출력</a:t>
            </a:r>
            <a:r>
              <a:rPr lang="en-US" altLang="ko-KR" sz="1200" b="1" dirty="0"/>
              <a:t> y</a:t>
            </a:r>
            <a:r>
              <a:rPr lang="ko-KR" altLang="en-US" sz="1200" b="1" dirty="0"/>
              <a:t>를 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최종 출력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비교하여 제곱 오차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7 : </a:t>
            </a:r>
            <a:r>
              <a:rPr lang="ko-KR" altLang="en-US" sz="1200" b="1" dirty="0"/>
              <a:t>출력층의 오차 신호 </a:t>
            </a:r>
            <a:r>
              <a:rPr lang="en-US" altLang="ko-KR" sz="1200" b="1" dirty="0" err="1"/>
              <a:t>dy</a:t>
            </a:r>
            <a:r>
              <a:rPr lang="ko-KR" altLang="en-US" sz="1200" b="1" dirty="0"/>
              <a:t>를 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8 : </a:t>
            </a:r>
            <a:r>
              <a:rPr lang="ko-KR" altLang="en-US" sz="1200" b="1" dirty="0"/>
              <a:t>은닉층에 전파되는 오차 신호 </a:t>
            </a:r>
            <a:r>
              <a:rPr lang="en-US" altLang="ko-KR" sz="1200" b="1" dirty="0" err="1"/>
              <a:t>dz</a:t>
            </a:r>
            <a:r>
              <a:rPr lang="ko-KR" altLang="en-US" sz="1200" b="1" dirty="0"/>
              <a:t>를 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9 : </a:t>
            </a:r>
            <a:r>
              <a:rPr lang="ko-KR" altLang="en-US" sz="1200" b="1" dirty="0"/>
              <a:t>은닉층과 </a:t>
            </a:r>
            <a:r>
              <a:rPr lang="ko-KR" altLang="en-US" sz="1200" b="1" dirty="0" err="1"/>
              <a:t>출력층</a:t>
            </a:r>
            <a:r>
              <a:rPr lang="ko-KR" altLang="en-US" sz="1200" b="1" dirty="0"/>
              <a:t> 간의 연결강도 변화량 </a:t>
            </a:r>
            <a:r>
              <a:rPr lang="en-US" altLang="ko-KR" sz="1200" b="1" dirty="0" err="1"/>
              <a:t>Dw</a:t>
            </a:r>
            <a:r>
              <a:rPr lang="ko-KR" altLang="en-US" sz="1200" b="1" dirty="0"/>
              <a:t>를 계산하여 다음 학습 단</a:t>
            </a:r>
            <a:endParaRPr lang="en-US" altLang="ko-KR" sz="1200" b="1" dirty="0"/>
          </a:p>
          <a:p>
            <a:r>
              <a:rPr lang="en-US" altLang="ko-KR" sz="1200" b="1" dirty="0"/>
              <a:t>             </a:t>
            </a:r>
            <a:r>
              <a:rPr lang="ko-KR" altLang="en-US" sz="1200" b="1" dirty="0"/>
              <a:t>계에서 사용될 연결 강도 </a:t>
            </a:r>
            <a:r>
              <a:rPr lang="en-US" altLang="ko-KR" sz="1200" b="1" dirty="0"/>
              <a:t>Wk+1</a:t>
            </a:r>
            <a:r>
              <a:rPr lang="ko-KR" altLang="en-US" sz="1200" b="1" dirty="0"/>
              <a:t>을 구한다</a:t>
            </a:r>
            <a:r>
              <a:rPr lang="en-US" altLang="ko-KR" sz="1200" b="1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단계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10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학습 패턴쌍을 반복 입력하여 연결 강도를 변경한다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오차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특정 범위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Emax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작아지면 학습을 종료한다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D9D29EE0-01CB-4788-BA09-E929CA97E986}"/>
              </a:ext>
            </a:extLst>
          </p:cNvPr>
          <p:cNvSpPr/>
          <p:nvPr/>
        </p:nvSpPr>
        <p:spPr>
          <a:xfrm>
            <a:off x="1543050" y="3143250"/>
            <a:ext cx="314325" cy="2181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7741FD-8DF1-4C0C-80B9-EA970993B81C}"/>
              </a:ext>
            </a:extLst>
          </p:cNvPr>
          <p:cNvSpPr txBox="1"/>
          <p:nvPr/>
        </p:nvSpPr>
        <p:spPr>
          <a:xfrm>
            <a:off x="735878" y="1556129"/>
            <a:ext cx="7200900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+mj-lt"/>
              </a:rPr>
              <a:t>로봇제어를 위한 시리얼 통신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EDA99-3B05-4646-946E-7C1188122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8" y="529083"/>
            <a:ext cx="2409825" cy="371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A1E3E5-F0CF-42E1-9B6A-04189276BD82}"/>
              </a:ext>
            </a:extLst>
          </p:cNvPr>
          <p:cNvSpPr txBox="1"/>
          <p:nvPr/>
        </p:nvSpPr>
        <p:spPr>
          <a:xfrm>
            <a:off x="735878" y="2533650"/>
            <a:ext cx="7608022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/>
              <a:t>개념 및 주요 용어 학습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/>
              <a:t>Python</a:t>
            </a:r>
            <a:r>
              <a:rPr lang="ko-KR" altLang="en-US" dirty="0"/>
              <a:t> 사용을 위한 작업 폴더 준비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/>
              <a:t>Python </a:t>
            </a:r>
            <a:r>
              <a:rPr lang="ko-KR" altLang="en-US" dirty="0"/>
              <a:t>코드 작성을 위한 작업 파일 준비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dirty="0"/>
              <a:t>하드웨어 장치와 통신을 위한 </a:t>
            </a:r>
            <a:r>
              <a:rPr lang="en-US" altLang="ko-KR" dirty="0" err="1"/>
              <a:t>pyserial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Xylobot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할당된 포트 번호 확인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Python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Xylobot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5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1237223" y="3804897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4 : </a:t>
            </a:r>
            <a:r>
              <a:rPr lang="ko-KR" altLang="en-US" sz="1800" dirty="0"/>
              <a:t>은닉층의 입력 </a:t>
            </a:r>
            <a:r>
              <a:rPr lang="ko-KR" altLang="en-US" sz="1800" dirty="0" err="1"/>
              <a:t>가중합</a:t>
            </a:r>
            <a:r>
              <a:rPr lang="ko-KR" altLang="en-US" sz="1800" dirty="0"/>
              <a:t> </a:t>
            </a:r>
            <a:r>
              <a:rPr lang="en-US" altLang="ko-KR" sz="1800" dirty="0" err="1"/>
              <a:t>NETz</a:t>
            </a:r>
            <a:r>
              <a:rPr lang="ko-KR" altLang="en-US" sz="1800" dirty="0"/>
              <a:t>를 구한다음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시그모이드</a:t>
            </a:r>
            <a:r>
              <a:rPr lang="ko-KR" altLang="en-US" sz="1800" dirty="0"/>
              <a:t> 함수를 활성화 </a:t>
            </a:r>
            <a:endParaRPr lang="en-US" altLang="ko-KR" sz="1800" dirty="0"/>
          </a:p>
          <a:p>
            <a:r>
              <a:rPr lang="en-US" altLang="ko-KR" sz="1800" dirty="0"/>
              <a:t>             </a:t>
            </a:r>
            <a:r>
              <a:rPr lang="ko-KR" altLang="en-US" sz="1800" dirty="0"/>
              <a:t>함수로 사용하여 출력 </a:t>
            </a:r>
            <a:r>
              <a:rPr lang="en-US" altLang="ko-KR" sz="1800" dirty="0"/>
              <a:t>z</a:t>
            </a:r>
            <a:r>
              <a:rPr lang="ko-KR" altLang="en-US" sz="1800" dirty="0"/>
              <a:t>를 구한다</a:t>
            </a: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1" b="55555"/>
          <a:stretch/>
        </p:blipFill>
        <p:spPr>
          <a:xfrm>
            <a:off x="605532" y="2445826"/>
            <a:ext cx="7932933" cy="110874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9D73B6-29EC-4B8D-9A54-6BCAC876F58D}"/>
              </a:ext>
            </a:extLst>
          </p:cNvPr>
          <p:cNvCxnSpPr>
            <a:cxnSpLocks/>
          </p:cNvCxnSpPr>
          <p:nvPr/>
        </p:nvCxnSpPr>
        <p:spPr>
          <a:xfrm flipV="1">
            <a:off x="1819275" y="3987354"/>
            <a:ext cx="1276350" cy="50243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 flipV="1">
            <a:off x="1780148" y="3987354"/>
            <a:ext cx="1315477" cy="175021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375E9AB-81E0-4A1D-B349-112842711476}"/>
              </a:ext>
            </a:extLst>
          </p:cNvPr>
          <p:cNvCxnSpPr/>
          <p:nvPr/>
        </p:nvCxnSpPr>
        <p:spPr>
          <a:xfrm>
            <a:off x="694298" y="4682672"/>
            <a:ext cx="54292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DCA21F1-B65D-49F3-B989-933C4A13CF83}"/>
              </a:ext>
            </a:extLst>
          </p:cNvPr>
          <p:cNvCxnSpPr/>
          <p:nvPr/>
        </p:nvCxnSpPr>
        <p:spPr>
          <a:xfrm>
            <a:off x="694298" y="5911396"/>
            <a:ext cx="54292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29BC70-087F-4F88-BBA0-52C85C7CC9B1}"/>
              </a:ext>
            </a:extLst>
          </p:cNvPr>
          <p:cNvSpPr/>
          <p:nvPr/>
        </p:nvSpPr>
        <p:spPr>
          <a:xfrm>
            <a:off x="3095625" y="3720653"/>
            <a:ext cx="695325" cy="76914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sig</a:t>
            </a: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ABBED2-4AE6-474E-896E-9165662645F8}"/>
                  </a:ext>
                </a:extLst>
              </p:cNvPr>
              <p:cNvSpPr txBox="1"/>
              <p:nvPr/>
            </p:nvSpPr>
            <p:spPr>
              <a:xfrm>
                <a:off x="6209041" y="3987354"/>
                <a:ext cx="1584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𝑁𝐸𝑇𝑧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ABBED2-4AE6-474E-896E-916566264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41" y="3987354"/>
                <a:ext cx="1584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EA68D1-FC1E-4F98-AE16-5A1FF61B381D}"/>
                  </a:ext>
                </a:extLst>
              </p:cNvPr>
              <p:cNvSpPr txBox="1"/>
              <p:nvPr/>
            </p:nvSpPr>
            <p:spPr>
              <a:xfrm>
                <a:off x="6209040" y="4420136"/>
                <a:ext cx="1576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𝑁𝐸𝑇𝑧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EA68D1-FC1E-4F98-AE16-5A1FF61B3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40" y="4420136"/>
                <a:ext cx="1576329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981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980048" y="3658271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5 : </a:t>
            </a:r>
            <a:r>
              <a:rPr lang="ko-KR" altLang="en-US" sz="1800" dirty="0"/>
              <a:t>출력층의 입력 </a:t>
            </a:r>
            <a:r>
              <a:rPr lang="ko-KR" altLang="en-US" sz="1800" dirty="0" err="1"/>
              <a:t>가중합</a:t>
            </a:r>
            <a:r>
              <a:rPr lang="ko-KR" altLang="en-US" sz="1800" dirty="0"/>
              <a:t> </a:t>
            </a:r>
            <a:r>
              <a:rPr lang="en-US" altLang="ko-KR" sz="1800" dirty="0" err="1"/>
              <a:t>NETy</a:t>
            </a:r>
            <a:r>
              <a:rPr lang="ko-KR" altLang="en-US" sz="1800" dirty="0"/>
              <a:t>와 최종 출력</a:t>
            </a:r>
            <a:r>
              <a:rPr lang="en-US" altLang="ko-KR" sz="1800" dirty="0"/>
              <a:t> y</a:t>
            </a:r>
            <a:r>
              <a:rPr lang="ko-KR" altLang="en-US" sz="1800" dirty="0"/>
              <a:t>를 구한다</a:t>
            </a: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39" b="47207"/>
          <a:stretch/>
        </p:blipFill>
        <p:spPr>
          <a:xfrm>
            <a:off x="569033" y="2274794"/>
            <a:ext cx="7932933" cy="110874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9D73B6-29EC-4B8D-9A54-6BCAC876F58D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448050" y="4476517"/>
            <a:ext cx="1295400" cy="164782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>
            <a:off x="3448050" y="3798319"/>
            <a:ext cx="1295400" cy="63838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D29BC70-087F-4F88-BBA0-52C85C7CC9B1}"/>
              </a:ext>
            </a:extLst>
          </p:cNvPr>
          <p:cNvSpPr/>
          <p:nvPr/>
        </p:nvSpPr>
        <p:spPr>
          <a:xfrm>
            <a:off x="4743450" y="4091947"/>
            <a:ext cx="695325" cy="76914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sig</a:t>
            </a: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4C7B86-DD6E-4BAC-9229-DCFD7F85A396}"/>
              </a:ext>
            </a:extLst>
          </p:cNvPr>
          <p:cNvCxnSpPr>
            <a:cxnSpLocks/>
          </p:cNvCxnSpPr>
          <p:nvPr/>
        </p:nvCxnSpPr>
        <p:spPr>
          <a:xfrm flipV="1">
            <a:off x="3526984" y="4436702"/>
            <a:ext cx="1216466" cy="88630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411A92-8FC0-4A13-B872-24F397A9904F}"/>
              </a:ext>
            </a:extLst>
          </p:cNvPr>
          <p:cNvCxnSpPr>
            <a:cxnSpLocks/>
          </p:cNvCxnSpPr>
          <p:nvPr/>
        </p:nvCxnSpPr>
        <p:spPr>
          <a:xfrm flipV="1">
            <a:off x="3448050" y="4417578"/>
            <a:ext cx="1295400" cy="21251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1F835D-4728-4C43-B388-453F67CDC1F3}"/>
                  </a:ext>
                </a:extLst>
              </p:cNvPr>
              <p:cNvSpPr txBox="1"/>
              <p:nvPr/>
            </p:nvSpPr>
            <p:spPr>
              <a:xfrm>
                <a:off x="6209041" y="3987354"/>
                <a:ext cx="16651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𝑁𝐸𝑇𝑦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1F835D-4728-4C43-B388-453F67CDC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41" y="3987354"/>
                <a:ext cx="1665199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956AAC-7EF2-44C0-93DE-2C5D458DB90E}"/>
                  </a:ext>
                </a:extLst>
              </p:cNvPr>
              <p:cNvSpPr txBox="1"/>
              <p:nvPr/>
            </p:nvSpPr>
            <p:spPr>
              <a:xfrm>
                <a:off x="6209040" y="4420136"/>
                <a:ext cx="1611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𝑁𝐸𝑇𝑦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956AAC-7EF2-44C0-93DE-2C5D458D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40" y="4420136"/>
                <a:ext cx="1611595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805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605533" y="3554506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 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목표치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최종 출력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비교하여 제곱 오차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계산한다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8" b="40594"/>
          <a:stretch/>
        </p:blipFill>
        <p:spPr>
          <a:xfrm>
            <a:off x="605533" y="2361366"/>
            <a:ext cx="7932933" cy="83183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9D73B6-29EC-4B8D-9A54-6BCAC876F58D}"/>
              </a:ext>
            </a:extLst>
          </p:cNvPr>
          <p:cNvCxnSpPr>
            <a:cxnSpLocks/>
          </p:cNvCxnSpPr>
          <p:nvPr/>
        </p:nvCxnSpPr>
        <p:spPr>
          <a:xfrm>
            <a:off x="5005851" y="4379099"/>
            <a:ext cx="7440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65C651-AEB9-4F8D-8EF9-579005F3421A}"/>
              </a:ext>
            </a:extLst>
          </p:cNvPr>
          <p:cNvSpPr txBox="1"/>
          <p:nvPr/>
        </p:nvSpPr>
        <p:spPr>
          <a:xfrm>
            <a:off x="5176274" y="3970032"/>
            <a:ext cx="2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422D67-CF54-44F0-A1E0-B27E82BE6DD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749921" y="4379099"/>
            <a:ext cx="428625" cy="65547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79FA9D3-8E10-42BD-88C4-9443BB25A3B0}"/>
              </a:ext>
            </a:extLst>
          </p:cNvPr>
          <p:cNvSpPr txBox="1"/>
          <p:nvPr/>
        </p:nvSpPr>
        <p:spPr>
          <a:xfrm>
            <a:off x="6178546" y="4849908"/>
            <a:ext cx="2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5662EB-ECD0-41A1-8F8C-CD8EE2C21EA6}"/>
              </a:ext>
            </a:extLst>
          </p:cNvPr>
          <p:cNvCxnSpPr>
            <a:cxnSpLocks/>
          </p:cNvCxnSpPr>
          <p:nvPr/>
        </p:nvCxnSpPr>
        <p:spPr>
          <a:xfrm>
            <a:off x="5034148" y="5722124"/>
            <a:ext cx="74407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1416BD6-75F2-4874-9760-D35C9A03E65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740909" y="5034574"/>
            <a:ext cx="437637" cy="68755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F1152E-152E-4619-9EC7-DB0A16907CF1}"/>
              </a:ext>
            </a:extLst>
          </p:cNvPr>
          <p:cNvSpPr txBox="1"/>
          <p:nvPr/>
        </p:nvSpPr>
        <p:spPr>
          <a:xfrm>
            <a:off x="5197803" y="5392527"/>
            <a:ext cx="28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A1CA68-961A-4112-AFEC-4987BD4004BB}"/>
                  </a:ext>
                </a:extLst>
              </p:cNvPr>
              <p:cNvSpPr txBox="1"/>
              <p:nvPr/>
            </p:nvSpPr>
            <p:spPr>
              <a:xfrm>
                <a:off x="6464574" y="3970032"/>
                <a:ext cx="1592039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A1CA68-961A-4112-AFEC-4987BD40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574" y="3970032"/>
                <a:ext cx="1592039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35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665723" y="3651651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7 : </a:t>
            </a:r>
            <a:r>
              <a:rPr lang="ko-KR" altLang="en-US" sz="1800" dirty="0"/>
              <a:t>출력층의 오차 신호 </a:t>
            </a:r>
            <a:r>
              <a:rPr lang="en-US" altLang="ko-KR" sz="1800" dirty="0" err="1"/>
              <a:t>dy</a:t>
            </a:r>
            <a:r>
              <a:rPr lang="ko-KR" altLang="en-US" sz="1800" dirty="0"/>
              <a:t>를 구한다</a:t>
            </a: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35" b="33014"/>
          <a:stretch/>
        </p:blipFill>
        <p:spPr>
          <a:xfrm>
            <a:off x="569033" y="2274794"/>
            <a:ext cx="7932933" cy="91840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 flipH="1">
            <a:off x="5046875" y="4477500"/>
            <a:ext cx="57287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AE3F94-9B30-4123-ABF3-47F110715902}"/>
              </a:ext>
            </a:extLst>
          </p:cNvPr>
          <p:cNvSpPr txBox="1"/>
          <p:nvPr/>
        </p:nvSpPr>
        <p:spPr>
          <a:xfrm>
            <a:off x="4513591" y="4292833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29AF88-5539-44F6-AF0F-712BC0B39D53}"/>
                  </a:ext>
                </a:extLst>
              </p:cNvPr>
              <p:cNvSpPr txBox="1"/>
              <p:nvPr/>
            </p:nvSpPr>
            <p:spPr>
              <a:xfrm>
                <a:off x="6209041" y="3987354"/>
                <a:ext cx="2248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(1 − 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29AF88-5539-44F6-AF0F-712BC0B39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41" y="3987354"/>
                <a:ext cx="2248501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239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569033" y="3703731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8 : </a:t>
            </a:r>
            <a:r>
              <a:rPr lang="ko-KR" altLang="en-US" sz="1800" dirty="0"/>
              <a:t>은닉층에 전파되는 오차 신호 </a:t>
            </a:r>
            <a:r>
              <a:rPr lang="en-US" altLang="ko-KR" sz="1800" dirty="0" err="1"/>
              <a:t>dz</a:t>
            </a:r>
            <a:r>
              <a:rPr lang="ko-KR" altLang="en-US" sz="1800" dirty="0"/>
              <a:t>를 구한다</a:t>
            </a: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0" b="24127"/>
          <a:stretch/>
        </p:blipFill>
        <p:spPr>
          <a:xfrm>
            <a:off x="569033" y="2274794"/>
            <a:ext cx="7932933" cy="11542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 flipH="1" flipV="1">
            <a:off x="3032272" y="4004180"/>
            <a:ext cx="1300163" cy="176439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6F1C35-5863-49D2-9547-5C8943160937}"/>
              </a:ext>
            </a:extLst>
          </p:cNvPr>
          <p:cNvSpPr txBox="1"/>
          <p:nvPr/>
        </p:nvSpPr>
        <p:spPr>
          <a:xfrm>
            <a:off x="2565547" y="3819513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dz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0F4EB7-FD1A-44E4-9CB9-9A8E87FD6E91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3032272" y="4004179"/>
            <a:ext cx="1300163" cy="57675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B4460E-3405-48DC-B748-3A962EF953B3}"/>
              </a:ext>
            </a:extLst>
          </p:cNvPr>
          <p:cNvSpPr txBox="1"/>
          <p:nvPr/>
        </p:nvSpPr>
        <p:spPr>
          <a:xfrm>
            <a:off x="4416901" y="4344913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6830F-F21B-4655-ADD1-6EFF3148E735}"/>
              </a:ext>
            </a:extLst>
          </p:cNvPr>
          <p:cNvSpPr txBox="1"/>
          <p:nvPr/>
        </p:nvSpPr>
        <p:spPr>
          <a:xfrm>
            <a:off x="4471136" y="5583909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BFC46B-6FBD-4817-A393-D658405F08E0}"/>
                  </a:ext>
                </a:extLst>
              </p:cNvPr>
              <p:cNvSpPr txBox="1"/>
              <p:nvPr/>
            </p:nvSpPr>
            <p:spPr>
              <a:xfrm>
                <a:off x="5782391" y="4004179"/>
                <a:ext cx="2707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(1 – 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)∙∑(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dy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i="1" dirty="0"/>
                  <a:t> </a:t>
                </a:r>
                <a:endParaRPr lang="ko-KR" altLang="en-US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BFC46B-6FBD-4817-A393-D658405F0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91" y="4004179"/>
                <a:ext cx="270779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47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569033" y="3757272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1389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9 : </a:t>
            </a:r>
            <a:r>
              <a:rPr lang="ko-KR" altLang="en-US" sz="1800" dirty="0"/>
              <a:t>은닉층과 </a:t>
            </a:r>
            <a:r>
              <a:rPr lang="ko-KR" altLang="en-US" sz="1800" dirty="0" err="1"/>
              <a:t>출력층</a:t>
            </a:r>
            <a:r>
              <a:rPr lang="ko-KR" altLang="en-US" sz="1800" dirty="0"/>
              <a:t> 간의 연결강도 변화량 </a:t>
            </a:r>
            <a:r>
              <a:rPr lang="en-US" altLang="ko-KR" sz="1800" dirty="0" err="1"/>
              <a:t>Dw</a:t>
            </a:r>
            <a:r>
              <a:rPr lang="ko-KR" altLang="en-US" sz="1800" dirty="0"/>
              <a:t>를 계산하여 다음 학습 단</a:t>
            </a:r>
            <a:endParaRPr lang="en-US" altLang="ko-KR" sz="1800" dirty="0"/>
          </a:p>
          <a:p>
            <a:r>
              <a:rPr lang="en-US" altLang="ko-KR" sz="1800" dirty="0"/>
              <a:t>             </a:t>
            </a:r>
            <a:r>
              <a:rPr lang="ko-KR" altLang="en-US" sz="1800" dirty="0"/>
              <a:t>계에서 사용될 연결 강도 </a:t>
            </a:r>
            <a:r>
              <a:rPr lang="en-US" altLang="ko-KR" sz="1800" dirty="0"/>
              <a:t>Wk+1</a:t>
            </a:r>
            <a:r>
              <a:rPr lang="ko-KR" altLang="en-US" sz="1800" dirty="0"/>
              <a:t>을 구한다</a:t>
            </a:r>
            <a:r>
              <a:rPr lang="en-US" altLang="ko-K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85" b="15102"/>
          <a:stretch/>
        </p:blipFill>
        <p:spPr>
          <a:xfrm>
            <a:off x="569033" y="2524985"/>
            <a:ext cx="7932933" cy="11542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 flipH="1" flipV="1">
            <a:off x="3014475" y="3933438"/>
            <a:ext cx="1333499" cy="50482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6F1C35-5863-49D2-9547-5C8943160937}"/>
              </a:ext>
            </a:extLst>
          </p:cNvPr>
          <p:cNvSpPr txBox="1"/>
          <p:nvPr/>
        </p:nvSpPr>
        <p:spPr>
          <a:xfrm>
            <a:off x="3533586" y="3933438"/>
            <a:ext cx="7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A3AEA-8C1E-4385-8656-E61FE8CF1BEA}"/>
                  </a:ext>
                </a:extLst>
              </p:cNvPr>
              <p:cNvSpPr txBox="1"/>
              <p:nvPr/>
            </p:nvSpPr>
            <p:spPr>
              <a:xfrm>
                <a:off x="5782391" y="4004179"/>
                <a:ext cx="1713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dy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altLang="ko-KR" i="1" dirty="0"/>
                  <a:t> </a:t>
                </a:r>
                <a:endParaRPr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A3AEA-8C1E-4385-8656-E61FE8CF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91" y="4004179"/>
                <a:ext cx="171393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08EACB-E891-4780-B094-113DA83B36EF}"/>
                  </a:ext>
                </a:extLst>
              </p:cNvPr>
              <p:cNvSpPr txBox="1"/>
              <p:nvPr/>
            </p:nvSpPr>
            <p:spPr>
              <a:xfrm>
                <a:off x="5782390" y="4373511"/>
                <a:ext cx="2351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Wk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Wk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Dw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08EACB-E891-4780-B094-113DA83B3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90" y="4373511"/>
                <a:ext cx="23519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423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DB6E3316-3A68-4CD1-81AA-900CD3B38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07"/>
          <a:stretch/>
        </p:blipFill>
        <p:spPr>
          <a:xfrm>
            <a:off x="569033" y="3751369"/>
            <a:ext cx="4570741" cy="295461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BB89FE-4818-4275-B8AD-8BD61477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로봇제어 프로그래밍 실습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72BC4-1108-4963-8A88-FCA9655F5734}"/>
              </a:ext>
            </a:extLst>
          </p:cNvPr>
          <p:cNvSpPr txBox="1"/>
          <p:nvPr/>
        </p:nvSpPr>
        <p:spPr>
          <a:xfrm>
            <a:off x="569033" y="1041787"/>
            <a:ext cx="607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 만들기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6CF91-1F6F-4589-A5DA-A6D5AE981A44}"/>
              </a:ext>
            </a:extLst>
          </p:cNvPr>
          <p:cNvSpPr txBox="1"/>
          <p:nvPr/>
        </p:nvSpPr>
        <p:spPr>
          <a:xfrm>
            <a:off x="569033" y="1441897"/>
            <a:ext cx="8574967" cy="1389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dirty="0"/>
              <a:t>단계 </a:t>
            </a:r>
            <a:r>
              <a:rPr lang="en-US" altLang="ko-KR" sz="1800" dirty="0"/>
              <a:t>9 : </a:t>
            </a:r>
            <a:r>
              <a:rPr lang="ko-KR" altLang="en-US" sz="1800" dirty="0"/>
              <a:t>은닉층과 </a:t>
            </a:r>
            <a:r>
              <a:rPr lang="ko-KR" altLang="en-US" sz="1800" dirty="0" err="1"/>
              <a:t>출력층</a:t>
            </a:r>
            <a:r>
              <a:rPr lang="ko-KR" altLang="en-US" sz="1800" dirty="0"/>
              <a:t> 간의 연결강도 변화량 </a:t>
            </a:r>
            <a:r>
              <a:rPr lang="en-US" altLang="ko-KR" sz="1800" dirty="0" err="1"/>
              <a:t>Dw</a:t>
            </a:r>
            <a:r>
              <a:rPr lang="ko-KR" altLang="en-US" sz="1800" dirty="0"/>
              <a:t>를 계산하여 다음 학습 단</a:t>
            </a:r>
            <a:endParaRPr lang="en-US" altLang="ko-KR" sz="1800" dirty="0"/>
          </a:p>
          <a:p>
            <a:r>
              <a:rPr lang="en-US" altLang="ko-KR" sz="1800" dirty="0"/>
              <a:t>             </a:t>
            </a:r>
            <a:r>
              <a:rPr lang="ko-KR" altLang="en-US" sz="1800" dirty="0"/>
              <a:t>계에서 사용될 연결 강도 </a:t>
            </a:r>
            <a:r>
              <a:rPr lang="en-US" altLang="ko-KR" sz="1800" dirty="0"/>
              <a:t>Wk+1</a:t>
            </a:r>
            <a:r>
              <a:rPr lang="ko-KR" altLang="en-US" sz="1800" dirty="0"/>
              <a:t>을 구한다</a:t>
            </a:r>
            <a:r>
              <a:rPr lang="en-US" altLang="ko-KR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800" dirty="0"/>
              <a:t>.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07DF927-27DA-44DD-9D76-FB6C3BBD2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3" b="6604"/>
          <a:stretch/>
        </p:blipFill>
        <p:spPr>
          <a:xfrm>
            <a:off x="569033" y="2524985"/>
            <a:ext cx="7932933" cy="11542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4F8C62-6F5E-4442-9A83-8FB37AAB0DCC}"/>
              </a:ext>
            </a:extLst>
          </p:cNvPr>
          <p:cNvCxnSpPr>
            <a:cxnSpLocks/>
          </p:cNvCxnSpPr>
          <p:nvPr/>
        </p:nvCxnSpPr>
        <p:spPr>
          <a:xfrm flipH="1">
            <a:off x="1151085" y="3927535"/>
            <a:ext cx="1314450" cy="51111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6F1C35-5863-49D2-9547-5C8943160937}"/>
              </a:ext>
            </a:extLst>
          </p:cNvPr>
          <p:cNvSpPr txBox="1"/>
          <p:nvPr/>
        </p:nvSpPr>
        <p:spPr>
          <a:xfrm>
            <a:off x="1523811" y="3855357"/>
            <a:ext cx="7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dv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EFB4D0-93EE-4E16-B68E-2E03FDF7A91B}"/>
                  </a:ext>
                </a:extLst>
              </p:cNvPr>
              <p:cNvSpPr txBox="1"/>
              <p:nvPr/>
            </p:nvSpPr>
            <p:spPr>
              <a:xfrm>
                <a:off x="5782391" y="4004179"/>
                <a:ext cx="1638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altLang="ko-KR" i="1" dirty="0"/>
                  <a:t> </a:t>
                </a:r>
                <a:endParaRPr lang="ko-KR" altLang="en-US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EFB4D0-93EE-4E16-B68E-2E03FDF7A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91" y="4004179"/>
                <a:ext cx="16385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C47DA9-5EAA-4107-86D2-065192E7E9D7}"/>
                  </a:ext>
                </a:extLst>
              </p:cNvPr>
              <p:cNvSpPr txBox="1"/>
              <p:nvPr/>
            </p:nvSpPr>
            <p:spPr>
              <a:xfrm>
                <a:off x="5782390" y="4373511"/>
                <a:ext cx="2141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+1=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Vk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Dv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C47DA9-5EAA-4107-86D2-065192E7E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390" y="4373511"/>
                <a:ext cx="21419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82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86AF3E3A-F1E5-4F0A-AD20-2DC58A47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00" y="2670060"/>
            <a:ext cx="6560438" cy="1280722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6E8F4A-BF6E-433D-AB52-D680EFC4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C23B5-5A91-4165-8069-F46FBCAD4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13912"/>
          <a:stretch/>
        </p:blipFill>
        <p:spPr>
          <a:xfrm>
            <a:off x="1599200" y="4678939"/>
            <a:ext cx="6560434" cy="1062182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95D809-C725-4574-BA3A-83D2EDEF020F}"/>
              </a:ext>
            </a:extLst>
          </p:cNvPr>
          <p:cNvCxnSpPr>
            <a:cxnSpLocks/>
          </p:cNvCxnSpPr>
          <p:nvPr/>
        </p:nvCxnSpPr>
        <p:spPr>
          <a:xfrm>
            <a:off x="2510080" y="5959763"/>
            <a:ext cx="550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15AA80-F676-457F-BD04-DC60D7834C55}"/>
              </a:ext>
            </a:extLst>
          </p:cNvPr>
          <p:cNvCxnSpPr>
            <a:cxnSpLocks/>
          </p:cNvCxnSpPr>
          <p:nvPr/>
        </p:nvCxnSpPr>
        <p:spPr>
          <a:xfrm>
            <a:off x="1965568" y="5959763"/>
            <a:ext cx="5445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4FD2BC8-3FAE-4F57-BD9B-91C7EA57F950}"/>
              </a:ext>
            </a:extLst>
          </p:cNvPr>
          <p:cNvCxnSpPr>
            <a:cxnSpLocks/>
          </p:cNvCxnSpPr>
          <p:nvPr/>
        </p:nvCxnSpPr>
        <p:spPr>
          <a:xfrm>
            <a:off x="3060943" y="5959763"/>
            <a:ext cx="5635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49A313-4BE8-4235-A970-D0EA6818C3EC}"/>
              </a:ext>
            </a:extLst>
          </p:cNvPr>
          <p:cNvCxnSpPr>
            <a:cxnSpLocks/>
          </p:cNvCxnSpPr>
          <p:nvPr/>
        </p:nvCxnSpPr>
        <p:spPr>
          <a:xfrm>
            <a:off x="3627682" y="5959763"/>
            <a:ext cx="53498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CD008E6-D5C2-4697-8A11-A62A6816FFF9}"/>
              </a:ext>
            </a:extLst>
          </p:cNvPr>
          <p:cNvCxnSpPr>
            <a:cxnSpLocks/>
          </p:cNvCxnSpPr>
          <p:nvPr/>
        </p:nvCxnSpPr>
        <p:spPr>
          <a:xfrm>
            <a:off x="4710353" y="5959763"/>
            <a:ext cx="550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9577DAD-57AE-4714-A893-9978FC4DC9BD}"/>
              </a:ext>
            </a:extLst>
          </p:cNvPr>
          <p:cNvCxnSpPr>
            <a:cxnSpLocks/>
          </p:cNvCxnSpPr>
          <p:nvPr/>
        </p:nvCxnSpPr>
        <p:spPr>
          <a:xfrm>
            <a:off x="4162668" y="5959763"/>
            <a:ext cx="550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6AA396-10D1-453B-9250-B585FEF65F08}"/>
              </a:ext>
            </a:extLst>
          </p:cNvPr>
          <p:cNvCxnSpPr>
            <a:cxnSpLocks/>
          </p:cNvCxnSpPr>
          <p:nvPr/>
        </p:nvCxnSpPr>
        <p:spPr>
          <a:xfrm>
            <a:off x="5261216" y="5959763"/>
            <a:ext cx="550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2D03FE-25BC-4E57-A216-AA78D792FAC4}"/>
              </a:ext>
            </a:extLst>
          </p:cNvPr>
          <p:cNvCxnSpPr>
            <a:cxnSpLocks/>
          </p:cNvCxnSpPr>
          <p:nvPr/>
        </p:nvCxnSpPr>
        <p:spPr>
          <a:xfrm>
            <a:off x="5812080" y="5959763"/>
            <a:ext cx="550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9765A7-016E-4EF0-B6C1-1BBF9F2AEBB0}"/>
              </a:ext>
            </a:extLst>
          </p:cNvPr>
          <p:cNvCxnSpPr>
            <a:cxnSpLocks/>
          </p:cNvCxnSpPr>
          <p:nvPr/>
        </p:nvCxnSpPr>
        <p:spPr>
          <a:xfrm>
            <a:off x="6359769" y="5959763"/>
            <a:ext cx="5508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AC569EC-F5DD-4915-9B3E-BAA49C3BF4D5}"/>
              </a:ext>
            </a:extLst>
          </p:cNvPr>
          <p:cNvCxnSpPr>
            <a:cxnSpLocks/>
          </p:cNvCxnSpPr>
          <p:nvPr/>
        </p:nvCxnSpPr>
        <p:spPr>
          <a:xfrm>
            <a:off x="6915394" y="5964525"/>
            <a:ext cx="55086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69DBAC-6CE5-4A64-A7D8-6B86DD3F86A3}"/>
              </a:ext>
            </a:extLst>
          </p:cNvPr>
          <p:cNvCxnSpPr>
            <a:cxnSpLocks/>
          </p:cNvCxnSpPr>
          <p:nvPr/>
        </p:nvCxnSpPr>
        <p:spPr>
          <a:xfrm>
            <a:off x="1965568" y="4678939"/>
            <a:ext cx="0" cy="1407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EBD7F6-D8AA-427F-9AC2-ACC785CE546B}"/>
              </a:ext>
            </a:extLst>
          </p:cNvPr>
          <p:cNvCxnSpPr>
            <a:cxnSpLocks/>
          </p:cNvCxnSpPr>
          <p:nvPr/>
        </p:nvCxnSpPr>
        <p:spPr>
          <a:xfrm>
            <a:off x="2500555" y="4678939"/>
            <a:ext cx="0" cy="1407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694EAB1-5401-4908-BCB4-55CE385C6F0D}"/>
              </a:ext>
            </a:extLst>
          </p:cNvPr>
          <p:cNvCxnSpPr>
            <a:cxnSpLocks/>
          </p:cNvCxnSpPr>
          <p:nvPr/>
        </p:nvCxnSpPr>
        <p:spPr>
          <a:xfrm>
            <a:off x="3060943" y="4678939"/>
            <a:ext cx="0" cy="1407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C0B3835-7D52-43AB-94C9-A9FDEA7D4DF7}"/>
              </a:ext>
            </a:extLst>
          </p:cNvPr>
          <p:cNvCxnSpPr>
            <a:cxnSpLocks/>
          </p:cNvCxnSpPr>
          <p:nvPr/>
        </p:nvCxnSpPr>
        <p:spPr>
          <a:xfrm>
            <a:off x="3608631" y="4678939"/>
            <a:ext cx="0" cy="1407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6B3C38-2F0C-4F5F-9D19-3D4EEA25A14D}"/>
              </a:ext>
            </a:extLst>
          </p:cNvPr>
          <p:cNvCxnSpPr>
            <a:cxnSpLocks/>
          </p:cNvCxnSpPr>
          <p:nvPr/>
        </p:nvCxnSpPr>
        <p:spPr>
          <a:xfrm>
            <a:off x="4165844" y="4678939"/>
            <a:ext cx="0" cy="1407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5755EF-4272-46FE-8554-183E74C7D5C0}"/>
              </a:ext>
            </a:extLst>
          </p:cNvPr>
          <p:cNvCxnSpPr>
            <a:cxnSpLocks/>
          </p:cNvCxnSpPr>
          <p:nvPr/>
        </p:nvCxnSpPr>
        <p:spPr>
          <a:xfrm>
            <a:off x="4704007" y="4678939"/>
            <a:ext cx="0" cy="14078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666A223-6995-4A1E-9BDD-23CE1E32D757}"/>
              </a:ext>
            </a:extLst>
          </p:cNvPr>
          <p:cNvCxnSpPr>
            <a:cxnSpLocks/>
          </p:cNvCxnSpPr>
          <p:nvPr/>
        </p:nvCxnSpPr>
        <p:spPr>
          <a:xfrm>
            <a:off x="5251694" y="4678939"/>
            <a:ext cx="0" cy="14078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DF00560-7065-4293-9AC2-77C195CA9EB3}"/>
              </a:ext>
            </a:extLst>
          </p:cNvPr>
          <p:cNvCxnSpPr>
            <a:cxnSpLocks/>
          </p:cNvCxnSpPr>
          <p:nvPr/>
        </p:nvCxnSpPr>
        <p:spPr>
          <a:xfrm>
            <a:off x="5804144" y="4678939"/>
            <a:ext cx="0" cy="140782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92B8C52-1BBD-4EB9-987A-29FA0D481B25}"/>
              </a:ext>
            </a:extLst>
          </p:cNvPr>
          <p:cNvCxnSpPr>
            <a:cxnSpLocks/>
          </p:cNvCxnSpPr>
          <p:nvPr/>
        </p:nvCxnSpPr>
        <p:spPr>
          <a:xfrm>
            <a:off x="6340719" y="4678939"/>
            <a:ext cx="0" cy="14234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409575D-6E16-4955-B2B0-6CD130419836}"/>
              </a:ext>
            </a:extLst>
          </p:cNvPr>
          <p:cNvCxnSpPr>
            <a:cxnSpLocks/>
          </p:cNvCxnSpPr>
          <p:nvPr/>
        </p:nvCxnSpPr>
        <p:spPr>
          <a:xfrm>
            <a:off x="6896344" y="4678939"/>
            <a:ext cx="0" cy="140782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21FD31-061C-4383-AAB6-5F765D462846}"/>
              </a:ext>
            </a:extLst>
          </p:cNvPr>
          <p:cNvCxnSpPr>
            <a:cxnSpLocks/>
          </p:cNvCxnSpPr>
          <p:nvPr/>
        </p:nvCxnSpPr>
        <p:spPr>
          <a:xfrm>
            <a:off x="7471019" y="4678939"/>
            <a:ext cx="0" cy="13916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BF705EF-8111-4939-A2B7-11A4D53A71C3}"/>
              </a:ext>
            </a:extLst>
          </p:cNvPr>
          <p:cNvSpPr txBox="1"/>
          <p:nvPr/>
        </p:nvSpPr>
        <p:spPr>
          <a:xfrm>
            <a:off x="655654" y="1577474"/>
            <a:ext cx="742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Serial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통신로를 통해 한번에 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데이트를 전송하는 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최소 단위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 byte = 8 bit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7FDE7E-AC78-467C-8B56-AEC6F54AA790}"/>
              </a:ext>
            </a:extLst>
          </p:cNvPr>
          <p:cNvSpPr txBox="1"/>
          <p:nvPr/>
        </p:nvSpPr>
        <p:spPr>
          <a:xfrm>
            <a:off x="1761940" y="2413382"/>
            <a:ext cx="184067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D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USB </a:t>
            </a:r>
            <a:r>
              <a:rPr lang="ko-KR" altLang="en-US" b="1" dirty="0"/>
              <a:t>신호 파형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F79C21-7BCE-488A-9DC7-20CC234067E2}"/>
              </a:ext>
            </a:extLst>
          </p:cNvPr>
          <p:cNvSpPr txBox="1"/>
          <p:nvPr/>
        </p:nvSpPr>
        <p:spPr>
          <a:xfrm>
            <a:off x="1760021" y="4403396"/>
            <a:ext cx="204536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D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USART </a:t>
            </a:r>
            <a:r>
              <a:rPr lang="ko-KR" altLang="en-US" b="1" dirty="0"/>
              <a:t>신호 파형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9FCDF6-D782-4AB8-8792-9F0D548EF06E}"/>
              </a:ext>
            </a:extLst>
          </p:cNvPr>
          <p:cNvSpPr txBox="1"/>
          <p:nvPr/>
        </p:nvSpPr>
        <p:spPr>
          <a:xfrm>
            <a:off x="569033" y="1041787"/>
            <a:ext cx="443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개념 및 주요 용어 학습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51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E8F4A-BF6E-433D-AB52-D680EFC4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38C3324B-432C-4F7F-A93F-9B6E4F2D1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81177"/>
              </p:ext>
            </p:extLst>
          </p:nvPr>
        </p:nvGraphicFramePr>
        <p:xfrm>
          <a:off x="1380626" y="1969422"/>
          <a:ext cx="6930089" cy="478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566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5030523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</a:tblGrid>
              <a:tr h="3978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대한민국 전화번호 프로토콜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16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 구성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국제번호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81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82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대한민국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 ︙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726088"/>
                  </a:ext>
                </a:extLst>
              </a:tr>
              <a:tr h="35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지역번호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서울   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02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경기도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031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 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생략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67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96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32181"/>
                  </a:ext>
                </a:extLst>
              </a:tr>
              <a:tr h="27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특수번호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국정원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111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경찰서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112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  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898111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3DF515-ADC0-4743-95EF-7F1C7FED3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72385"/>
              </p:ext>
            </p:extLst>
          </p:nvPr>
        </p:nvGraphicFramePr>
        <p:xfrm>
          <a:off x="3303076" y="2445785"/>
          <a:ext cx="47815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2">
                  <a:extLst>
                    <a:ext uri="{9D8B030D-6E8A-4147-A177-3AD203B41FA5}">
                      <a16:colId xmlns:a16="http://schemas.microsoft.com/office/drawing/2014/main" val="3400670721"/>
                    </a:ext>
                  </a:extLst>
                </a:gridCol>
                <a:gridCol w="1019878">
                  <a:extLst>
                    <a:ext uri="{9D8B030D-6E8A-4147-A177-3AD203B41FA5}">
                      <a16:colId xmlns:a16="http://schemas.microsoft.com/office/drawing/2014/main" val="2871722340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738228093"/>
                    </a:ext>
                  </a:extLst>
                </a:gridCol>
                <a:gridCol w="974647">
                  <a:extLst>
                    <a:ext uri="{9D8B030D-6E8A-4147-A177-3AD203B41FA5}">
                      <a16:colId xmlns:a16="http://schemas.microsoft.com/office/drawing/2014/main" val="2123728490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366077447"/>
                    </a:ext>
                  </a:extLst>
                </a:gridCol>
                <a:gridCol w="993724">
                  <a:extLst>
                    <a:ext uri="{9D8B030D-6E8A-4147-A177-3AD203B41FA5}">
                      <a16:colId xmlns:a16="http://schemas.microsoft.com/office/drawing/2014/main" val="52031458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987685177"/>
                    </a:ext>
                  </a:extLst>
                </a:gridCol>
                <a:gridCol w="903484">
                  <a:extLst>
                    <a:ext uri="{9D8B030D-6E8A-4147-A177-3AD203B41FA5}">
                      <a16:colId xmlns:a16="http://schemas.microsoft.com/office/drawing/2014/main" val="698553524"/>
                    </a:ext>
                  </a:extLst>
                </a:gridCol>
              </a:tblGrid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국제번호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5636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01351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96845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65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9DFC3F-8A88-499C-B40C-3C3FA02B32B6}"/>
              </a:ext>
            </a:extLst>
          </p:cNvPr>
          <p:cNvSpPr txBox="1"/>
          <p:nvPr/>
        </p:nvSpPr>
        <p:spPr>
          <a:xfrm>
            <a:off x="655654" y="1501274"/>
            <a:ext cx="250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Protocol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통신 규약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1DB39-4C32-4FCA-9A78-C4D36DDE9047}"/>
              </a:ext>
            </a:extLst>
          </p:cNvPr>
          <p:cNvSpPr txBox="1"/>
          <p:nvPr/>
        </p:nvSpPr>
        <p:spPr>
          <a:xfrm>
            <a:off x="569033" y="1041787"/>
            <a:ext cx="443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개념 및 주요 용어 학습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40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0060B-B1E9-42D0-BEA6-738F44C5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7906ADB9-76B7-4FFC-A659-5D6B8DDF7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90091"/>
              </p:ext>
            </p:extLst>
          </p:nvPr>
        </p:nvGraphicFramePr>
        <p:xfrm>
          <a:off x="1467322" y="2376342"/>
          <a:ext cx="6909762" cy="1996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555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5732207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</a:tblGrid>
              <a:tr h="4452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대한민국 전화번호 패킷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1551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패킷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</a:tbl>
          </a:graphicData>
        </a:graphic>
      </p:graphicFrame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FCB8E62C-572F-4845-8905-CEC222F5E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88080"/>
              </p:ext>
            </p:extLst>
          </p:nvPr>
        </p:nvGraphicFramePr>
        <p:xfrm>
          <a:off x="2771352" y="2969535"/>
          <a:ext cx="4781501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2">
                  <a:extLst>
                    <a:ext uri="{9D8B030D-6E8A-4147-A177-3AD203B41FA5}">
                      <a16:colId xmlns:a16="http://schemas.microsoft.com/office/drawing/2014/main" val="3400670721"/>
                    </a:ext>
                  </a:extLst>
                </a:gridCol>
                <a:gridCol w="1019878">
                  <a:extLst>
                    <a:ext uri="{9D8B030D-6E8A-4147-A177-3AD203B41FA5}">
                      <a16:colId xmlns:a16="http://schemas.microsoft.com/office/drawing/2014/main" val="2871722340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738228093"/>
                    </a:ext>
                  </a:extLst>
                </a:gridCol>
                <a:gridCol w="974647">
                  <a:extLst>
                    <a:ext uri="{9D8B030D-6E8A-4147-A177-3AD203B41FA5}">
                      <a16:colId xmlns:a16="http://schemas.microsoft.com/office/drawing/2014/main" val="2123728490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366077447"/>
                    </a:ext>
                  </a:extLst>
                </a:gridCol>
                <a:gridCol w="993724">
                  <a:extLst>
                    <a:ext uri="{9D8B030D-6E8A-4147-A177-3AD203B41FA5}">
                      <a16:colId xmlns:a16="http://schemas.microsoft.com/office/drawing/2014/main" val="52031458"/>
                    </a:ext>
                  </a:extLst>
                </a:gridCol>
                <a:gridCol w="222442">
                  <a:extLst>
                    <a:ext uri="{9D8B030D-6E8A-4147-A177-3AD203B41FA5}">
                      <a16:colId xmlns:a16="http://schemas.microsoft.com/office/drawing/2014/main" val="3987685177"/>
                    </a:ext>
                  </a:extLst>
                </a:gridCol>
                <a:gridCol w="903484">
                  <a:extLst>
                    <a:ext uri="{9D8B030D-6E8A-4147-A177-3AD203B41FA5}">
                      <a16:colId xmlns:a16="http://schemas.microsoft.com/office/drawing/2014/main" val="698553524"/>
                    </a:ext>
                  </a:extLst>
                </a:gridCol>
              </a:tblGrid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국제번호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5636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01351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국번호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개별번호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96845"/>
                  </a:ext>
                </a:extLst>
              </a:tr>
              <a:tr h="1522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•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특수번호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658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9347F41-7F64-495A-87B9-BCED5E071D5D}"/>
              </a:ext>
            </a:extLst>
          </p:cNvPr>
          <p:cNvSpPr txBox="1"/>
          <p:nvPr/>
        </p:nvSpPr>
        <p:spPr>
          <a:xfrm>
            <a:off x="655654" y="1577474"/>
            <a:ext cx="330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Packet 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전송 단위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B3BC5-3F69-4C64-9C0A-A27E54DC4277}"/>
              </a:ext>
            </a:extLst>
          </p:cNvPr>
          <p:cNvSpPr txBox="1"/>
          <p:nvPr/>
        </p:nvSpPr>
        <p:spPr>
          <a:xfrm>
            <a:off x="569033" y="1041787"/>
            <a:ext cx="443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개념 및 주요 용어 학습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62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29D71-57F3-497A-B4A8-41741451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BF890-BCA4-47E1-91AA-A8DC02BF5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6" y="2177511"/>
            <a:ext cx="914286" cy="914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0DFD0E-76FA-409B-90CD-BD1380C1F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9" t="17104" r="15415" b="11232"/>
          <a:stretch/>
        </p:blipFill>
        <p:spPr>
          <a:xfrm flipH="1">
            <a:off x="708235" y="5032854"/>
            <a:ext cx="1508021" cy="1300018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11BEC17-C220-4B43-A89D-AB3A90D35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8857"/>
              </p:ext>
            </p:extLst>
          </p:nvPr>
        </p:nvGraphicFramePr>
        <p:xfrm>
          <a:off x="2289515" y="2444829"/>
          <a:ext cx="55421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216">
                  <a:extLst>
                    <a:ext uri="{9D8B030D-6E8A-4147-A177-3AD203B41FA5}">
                      <a16:colId xmlns:a16="http://schemas.microsoft.com/office/drawing/2014/main" val="500677605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730445809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90451278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929202949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1990046028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729109255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1417555901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87525228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97357254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2633926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034335"/>
                  </a:ext>
                </a:extLst>
              </a:tr>
            </a:tbl>
          </a:graphicData>
        </a:graphic>
      </p:graphicFrame>
      <p:sp>
        <p:nvSpPr>
          <p:cNvPr id="20" name="원호 19">
            <a:extLst>
              <a:ext uri="{FF2B5EF4-FFF2-40B4-BE49-F238E27FC236}">
                <a16:creationId xmlns:a16="http://schemas.microsoft.com/office/drawing/2014/main" id="{40BB5230-92B4-4108-873F-98C9802B1E69}"/>
              </a:ext>
            </a:extLst>
          </p:cNvPr>
          <p:cNvSpPr/>
          <p:nvPr/>
        </p:nvSpPr>
        <p:spPr>
          <a:xfrm>
            <a:off x="6901166" y="2654155"/>
            <a:ext cx="1861009" cy="3028708"/>
          </a:xfrm>
          <a:prstGeom prst="arc">
            <a:avLst>
              <a:gd name="adj1" fmla="val 16200000"/>
              <a:gd name="adj2" fmla="val 5271868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0CEF6F62-4E19-4BC9-929D-5BE2C6AD6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76077"/>
              </p:ext>
            </p:extLst>
          </p:nvPr>
        </p:nvGraphicFramePr>
        <p:xfrm>
          <a:off x="2289509" y="5770035"/>
          <a:ext cx="55421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216">
                  <a:extLst>
                    <a:ext uri="{9D8B030D-6E8A-4147-A177-3AD203B41FA5}">
                      <a16:colId xmlns:a16="http://schemas.microsoft.com/office/drawing/2014/main" val="500677605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730445809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90451278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929202949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1990046028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729109255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87525228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3973572544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2633926773"/>
                    </a:ext>
                  </a:extLst>
                </a:gridCol>
                <a:gridCol w="554216">
                  <a:extLst>
                    <a:ext uri="{9D8B030D-6E8A-4147-A177-3AD203B41FA5}">
                      <a16:colId xmlns:a16="http://schemas.microsoft.com/office/drawing/2014/main" val="1484758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0xFF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0x42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034335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293F0C-9661-4E7B-B677-5C5F99430FF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70680" y="2630249"/>
            <a:ext cx="618835" cy="0"/>
          </a:xfrm>
          <a:prstGeom prst="line">
            <a:avLst/>
          </a:prstGeom>
          <a:ln w="19050">
            <a:solidFill>
              <a:srgbClr val="007D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A0E258C-5011-4068-AFD8-38C273D6AE5D}"/>
              </a:ext>
            </a:extLst>
          </p:cNvPr>
          <p:cNvSpPr/>
          <p:nvPr/>
        </p:nvSpPr>
        <p:spPr>
          <a:xfrm>
            <a:off x="208408" y="3091796"/>
            <a:ext cx="1370644" cy="2626111"/>
          </a:xfrm>
          <a:custGeom>
            <a:avLst/>
            <a:gdLst>
              <a:gd name="connsiteX0" fmla="*/ 492450 w 1370644"/>
              <a:gd name="connsiteY0" fmla="*/ 2687782 h 2687782"/>
              <a:gd name="connsiteX1" fmla="*/ 30631 w 1370644"/>
              <a:gd name="connsiteY1" fmla="*/ 1810327 h 2687782"/>
              <a:gd name="connsiteX2" fmla="*/ 1259068 w 1370644"/>
              <a:gd name="connsiteY2" fmla="*/ 452582 h 2687782"/>
              <a:gd name="connsiteX3" fmla="*/ 1305250 w 1370644"/>
              <a:gd name="connsiteY3" fmla="*/ 0 h 268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0644" h="2687782">
                <a:moveTo>
                  <a:pt x="492450" y="2687782"/>
                </a:moveTo>
                <a:cubicBezTo>
                  <a:pt x="197655" y="2435321"/>
                  <a:pt x="-97139" y="2182860"/>
                  <a:pt x="30631" y="1810327"/>
                </a:cubicBezTo>
                <a:cubicBezTo>
                  <a:pt x="158401" y="1437794"/>
                  <a:pt x="1046632" y="754303"/>
                  <a:pt x="1259068" y="452582"/>
                </a:cubicBezTo>
                <a:cubicBezTo>
                  <a:pt x="1471504" y="150861"/>
                  <a:pt x="1317565" y="90824"/>
                  <a:pt x="1305250" y="0"/>
                </a:cubicBezTo>
              </a:path>
            </a:pathLst>
          </a:custGeom>
          <a:noFill/>
          <a:ln w="19050">
            <a:solidFill>
              <a:srgbClr val="007DC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115305-1BF7-4502-962C-3431448A01F5}"/>
              </a:ext>
            </a:extLst>
          </p:cNvPr>
          <p:cNvSpPr txBox="1"/>
          <p:nvPr/>
        </p:nvSpPr>
        <p:spPr>
          <a:xfrm>
            <a:off x="578579" y="3879181"/>
            <a:ext cx="63030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DC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USB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045F0D-A1AE-45A0-A269-70517AB6FF0F}"/>
              </a:ext>
            </a:extLst>
          </p:cNvPr>
          <p:cNvSpPr txBox="1"/>
          <p:nvPr/>
        </p:nvSpPr>
        <p:spPr>
          <a:xfrm>
            <a:off x="2289509" y="1884594"/>
            <a:ext cx="458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Xylobot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제어 명령 패킷 전송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48E147-DBC4-4993-BE3D-88198FE1CE53}"/>
              </a:ext>
            </a:extLst>
          </p:cNvPr>
          <p:cNvSpPr txBox="1"/>
          <p:nvPr/>
        </p:nvSpPr>
        <p:spPr>
          <a:xfrm>
            <a:off x="2236539" y="4422958"/>
            <a:ext cx="202530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 처리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반환 패킷 전송</a:t>
            </a:r>
            <a:r>
              <a:rPr lang="en-US" altLang="ko-KR" sz="18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7DC63-5140-4260-AF1E-CC1CCFC450E7}"/>
              </a:ext>
            </a:extLst>
          </p:cNvPr>
          <p:cNvSpPr txBox="1"/>
          <p:nvPr/>
        </p:nvSpPr>
        <p:spPr>
          <a:xfrm>
            <a:off x="8447024" y="3783424"/>
            <a:ext cx="63030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DC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USB</a:t>
            </a:r>
            <a:endParaRPr lang="ko-KR" altLang="en-US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F7C9EC4-D9AE-489B-8C24-D4AAC64AD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348" r="22765"/>
          <a:stretch/>
        </p:blipFill>
        <p:spPr>
          <a:xfrm flipH="1">
            <a:off x="2289512" y="2852729"/>
            <a:ext cx="5542153" cy="390598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FA6067D-9498-46B6-B10C-51B01C570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348" r="22765"/>
          <a:stretch/>
        </p:blipFill>
        <p:spPr>
          <a:xfrm>
            <a:off x="2289509" y="5343154"/>
            <a:ext cx="5542155" cy="390598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C9BC11A-5C9E-4E2F-8C36-513150C3C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08" y="3701615"/>
            <a:ext cx="1166352" cy="580245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C44D4A4-417B-4626-BA6C-7BB7B201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8" y="3752228"/>
            <a:ext cx="1166352" cy="580245"/>
          </a:xfrm>
          <a:prstGeom prst="rect">
            <a:avLst/>
          </a:prstGeom>
          <a:ln w="19050">
            <a:solidFill>
              <a:srgbClr val="007DC6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0E2D67-EE2D-4B4F-A885-3FF655BADADC}"/>
              </a:ext>
            </a:extLst>
          </p:cNvPr>
          <p:cNvSpPr txBox="1"/>
          <p:nvPr/>
        </p:nvSpPr>
        <p:spPr>
          <a:xfrm>
            <a:off x="569033" y="1041787"/>
            <a:ext cx="443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개념 설명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2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03860-C8D2-4565-804F-D4930739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로봇 제어를 위한 시리얼 통신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4CE81-FDEF-4539-8BAA-E1FE550113DF}"/>
              </a:ext>
            </a:extLst>
          </p:cNvPr>
          <p:cNvSpPr txBox="1"/>
          <p:nvPr/>
        </p:nvSpPr>
        <p:spPr>
          <a:xfrm>
            <a:off x="693754" y="1445240"/>
            <a:ext cx="2276585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Xylobot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/>
              <a:t>Protocol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통신 속도 </a:t>
            </a:r>
            <a:r>
              <a:rPr lang="en-US" altLang="ko-KR" sz="1400" dirty="0"/>
              <a:t>: 115.2 kbps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패킷 크기 </a:t>
            </a:r>
            <a:r>
              <a:rPr lang="en-US" altLang="ko-KR" sz="1400" dirty="0"/>
              <a:t>: 10 Byte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패킷 형태 </a:t>
            </a:r>
            <a:r>
              <a:rPr lang="en-US" altLang="ko-KR" sz="1400" dirty="0"/>
              <a:t>: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A6EAC79-F940-4185-8FF0-6B7C43B74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77105"/>
              </p:ext>
            </p:extLst>
          </p:nvPr>
        </p:nvGraphicFramePr>
        <p:xfrm>
          <a:off x="1975371" y="2505075"/>
          <a:ext cx="7017918" cy="254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229">
                  <a:extLst>
                    <a:ext uri="{9D8B030D-6E8A-4147-A177-3AD203B41FA5}">
                      <a16:colId xmlns:a16="http://schemas.microsoft.com/office/drawing/2014/main" val="199077426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3279731623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67138135"/>
                    </a:ext>
                  </a:extLst>
                </a:gridCol>
                <a:gridCol w="701229">
                  <a:extLst>
                    <a:ext uri="{9D8B030D-6E8A-4147-A177-3AD203B41FA5}">
                      <a16:colId xmlns:a16="http://schemas.microsoft.com/office/drawing/2014/main" val="3764180690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34667737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4129231218"/>
                    </a:ext>
                  </a:extLst>
                </a:gridCol>
                <a:gridCol w="701229">
                  <a:extLst>
                    <a:ext uri="{9D8B030D-6E8A-4147-A177-3AD203B41FA5}">
                      <a16:colId xmlns:a16="http://schemas.microsoft.com/office/drawing/2014/main" val="1854005947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1439597805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203461781"/>
                    </a:ext>
                  </a:extLst>
                </a:gridCol>
                <a:gridCol w="702033">
                  <a:extLst>
                    <a:ext uri="{9D8B030D-6E8A-4147-A177-3AD203B41FA5}">
                      <a16:colId xmlns:a16="http://schemas.microsoft.com/office/drawing/2014/main" val="3264051471"/>
                    </a:ext>
                  </a:extLst>
                </a:gridCol>
              </a:tblGrid>
              <a:tr h="2549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Header2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Instruction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Paramter1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Parameter2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Parameter3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Parameter4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Paramter5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Parameter6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 dirty="0">
                          <a:solidFill>
                            <a:schemeClr val="tx1"/>
                          </a:solidFill>
                          <a:effectLst/>
                        </a:rPr>
                        <a:t>Check Sum</a:t>
                      </a:r>
                      <a:endParaRPr lang="ko-KR" sz="11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323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C186E2-0D6F-4B40-A619-FAFC44D8E9A0}"/>
              </a:ext>
            </a:extLst>
          </p:cNvPr>
          <p:cNvSpPr txBox="1"/>
          <p:nvPr/>
        </p:nvSpPr>
        <p:spPr>
          <a:xfrm>
            <a:off x="569033" y="1041787"/>
            <a:ext cx="443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개념 설명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8FF0C8E5-CEF8-494D-A384-26464E61A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49246"/>
              </p:ext>
            </p:extLst>
          </p:nvPr>
        </p:nvGraphicFramePr>
        <p:xfrm>
          <a:off x="1005508" y="2996804"/>
          <a:ext cx="7987781" cy="3613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878">
                  <a:extLst>
                    <a:ext uri="{9D8B030D-6E8A-4147-A177-3AD203B41FA5}">
                      <a16:colId xmlns:a16="http://schemas.microsoft.com/office/drawing/2014/main" val="550825253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36330266"/>
                    </a:ext>
                  </a:extLst>
                </a:gridCol>
                <a:gridCol w="3704950">
                  <a:extLst>
                    <a:ext uri="{9D8B030D-6E8A-4147-A177-3AD203B41FA5}">
                      <a16:colId xmlns:a16="http://schemas.microsoft.com/office/drawing/2014/main" val="3565006910"/>
                    </a:ext>
                  </a:extLst>
                </a:gridCol>
                <a:gridCol w="876578">
                  <a:extLst>
                    <a:ext uri="{9D8B030D-6E8A-4147-A177-3AD203B41FA5}">
                      <a16:colId xmlns:a16="http://schemas.microsoft.com/office/drawing/2014/main" val="3961938195"/>
                    </a:ext>
                  </a:extLst>
                </a:gridCol>
              </a:tblGrid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패킷 구성요소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854417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Header 1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0xFF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패킷의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97562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Header 2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0xFF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패킷의 시작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936162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0x00 ~ 0xFF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전송하는 패킷이 어떤 명령인지 명시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58179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Parameter1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모든축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실로봇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(0x0000 ~ 0xFFFF)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Instruction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 대한 설정 값 등을 명시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666299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Parameter2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391433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Parameter3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축 값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(0x0000 ~ 0xFFFF)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8848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Parameter4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650850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Parameter5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축 값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(0x0000 ~ 0xFFFF)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746184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Parameter6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003576"/>
                  </a:ext>
                </a:extLst>
              </a:tr>
              <a:tr h="32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Check Sum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0x00 ~ 0xFF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패킷의 이상유무를 확인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값 더한 후 하위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1byte)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7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24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2142</Words>
  <Application>Microsoft Office PowerPoint</Application>
  <PresentationFormat>화면 슬라이드 쇼(4:3)</PresentationFormat>
  <Paragraphs>623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로봇 제어를 위한 시리얼 통신</vt:lpstr>
      <vt:lpstr>PowerPoint 프레젠테이션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로봇제어 프로그래밍 실습 (1)</vt:lpstr>
      <vt:lpstr>PowerPoint 프레젠테이션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  <vt:lpstr>로봇제어 프로그래밍 실습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하권</dc:creator>
  <cp:lastModifiedBy>하권</cp:lastModifiedBy>
  <cp:revision>74</cp:revision>
  <dcterms:created xsi:type="dcterms:W3CDTF">2021-03-22T06:55:13Z</dcterms:created>
  <dcterms:modified xsi:type="dcterms:W3CDTF">2021-03-29T05:05:44Z</dcterms:modified>
</cp:coreProperties>
</file>